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9" r:id="rId7"/>
    <p:sldId id="258" r:id="rId8"/>
    <p:sldId id="272" r:id="rId9"/>
    <p:sldId id="260" r:id="rId10"/>
    <p:sldId id="261" r:id="rId11"/>
    <p:sldId id="271" r:id="rId12"/>
    <p:sldId id="262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B"/>
    <a:srgbClr val="565A75"/>
    <a:srgbClr val="FAFBF6"/>
    <a:srgbClr val="C6B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A847E-C681-43EF-B43D-EA271303913C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7706A-EDE0-4CF8-B3B0-BF11EC5F7355}">
      <dgm:prSet/>
      <dgm:spPr/>
      <dgm:t>
        <a:bodyPr/>
        <a:lstStyle/>
        <a:p>
          <a:r>
            <a:rPr lang="pt-BR" b="1">
              <a:solidFill>
                <a:srgbClr val="FAFBF6"/>
              </a:solidFill>
              <a:latin typeface="Abadi Extra Light" panose="020B0204020104020204" pitchFamily="34" charset="0"/>
            </a:rPr>
            <a:t>Sensores IoT:</a:t>
          </a:r>
          <a:r>
            <a:rPr lang="pt-BR">
              <a:solidFill>
                <a:srgbClr val="FAFBF6"/>
              </a:solidFill>
              <a:latin typeface="Abadi Extra Light" panose="020B0204020104020204" pitchFamily="34" charset="0"/>
            </a:rPr>
            <a:t> Instalação de sensores para monitoramento de temperatura.</a:t>
          </a:r>
          <a:endParaRPr lang="en-US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BFF1B17-B051-445A-AFAE-D760124040DA}" type="parTrans" cxnId="{9A5F1849-168A-4A88-9950-00FB8505D228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ECFD0F6-21BC-4B93-ACB2-FFAF0DC2907B}" type="sibTrans" cxnId="{9A5F1849-168A-4A88-9950-00FB8505D228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3D6037E-D719-45D4-8ED5-B4A3F34988AB}">
      <dgm:prSet/>
      <dgm:spPr/>
      <dgm:t>
        <a:bodyPr/>
        <a:lstStyle/>
        <a:p>
          <a:r>
            <a:rPr lang="pt-BR" b="1" dirty="0">
              <a:solidFill>
                <a:srgbClr val="FAFBF6"/>
              </a:solidFill>
              <a:latin typeface="Abadi Extra Light" panose="020B0204020104020204" pitchFamily="34" charset="0"/>
            </a:rPr>
            <a:t>Gateway IoT:</a:t>
          </a:r>
          <a:r>
            <a:rPr lang="pt-BR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A73BCEBA-8543-46A7-920D-C1810B8A7F5E}" type="parTrans" cxnId="{604DC2AF-9123-4532-A1B5-EF309AED5632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97434CAD-AD16-4775-8187-2F7DA3BCAA3E}" type="sibTrans" cxnId="{604DC2AF-9123-4532-A1B5-EF309AED5632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63EB98-BB38-4D90-AF89-A2325249016C}">
      <dgm:prSet/>
      <dgm:spPr/>
      <dgm:t>
        <a:bodyPr/>
        <a:lstStyle/>
        <a:p>
          <a:r>
            <a:rPr lang="pt-BR" b="1" dirty="0">
              <a:solidFill>
                <a:srgbClr val="FAFBF6"/>
              </a:solidFill>
              <a:latin typeface="Abadi Extra Light" panose="020B0204020104020204" pitchFamily="34" charset="0"/>
            </a:rPr>
            <a:t>FIWARE Back-end:</a:t>
          </a:r>
          <a:r>
            <a:rPr lang="pt-BR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2BA80FF-4233-420C-83C2-9CD58B509B92}" type="parTrans" cxnId="{FC16AA9D-FCB0-4917-802C-9131130C06E5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A4727C-232B-45D0-A83B-D720EB1AC0CA}" type="sibTrans" cxnId="{FC16AA9D-FCB0-4917-802C-9131130C06E5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533248-D454-409F-BEB1-160EF43B4905}">
      <dgm:prSet/>
      <dgm:spPr/>
      <dgm:t>
        <a:bodyPr/>
        <a:lstStyle/>
        <a:p>
          <a:r>
            <a:rPr lang="pt-BR" b="1">
              <a:solidFill>
                <a:srgbClr val="FAFBF6"/>
              </a:solidFill>
              <a:latin typeface="Abadi Extra Light" panose="020B0204020104020204" pitchFamily="34" charset="0"/>
            </a:rPr>
            <a:t>Mongo DB: </a:t>
          </a:r>
          <a:r>
            <a:rPr lang="pt-BR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7D5C053E-0914-451F-B650-4536AD185081}" type="parTrans" cxnId="{8706B4CE-5907-4846-9A48-CF8FF136571D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304F5BA9-18B3-434E-9CD8-1F14280F6792}" type="sibTrans" cxnId="{8706B4CE-5907-4846-9A48-CF8FF136571D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BBA641CB-D10C-4BC3-A7E7-FA7AF5AFE8EA}">
      <dgm:prSet/>
      <dgm:spPr>
        <a:solidFill>
          <a:srgbClr val="565A75"/>
        </a:solidFill>
      </dgm:spPr>
      <dgm:t>
        <a:bodyPr/>
        <a:lstStyle/>
        <a:p>
          <a:r>
            <a:rPr lang="pt-BR" b="1">
              <a:solidFill>
                <a:srgbClr val="FAFBF6"/>
              </a:solidFill>
              <a:latin typeface="Abadi Extra Light" panose="020B0204020104020204" pitchFamily="34" charset="0"/>
            </a:rPr>
            <a:t>Aplicação ASP-NET: </a:t>
          </a:r>
          <a:r>
            <a:rPr lang="pt-BR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0FEBC8-6404-41DE-8717-2B012633675E}" type="parTrans" cxnId="{582880C6-9E6E-45AC-A1A5-BFDAEED4EE11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0007066F-C0AA-46F3-B205-B018D0609C8F}" type="sibTrans" cxnId="{582880C6-9E6E-45AC-A1A5-BFDAEED4EE11}">
      <dgm:prSet/>
      <dgm:spPr/>
      <dgm:t>
        <a:bodyPr/>
        <a:lstStyle/>
        <a:p>
          <a:endParaRPr lang="en-US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D1D7829C-382A-4971-BBCE-3E64C54DA412}" type="pres">
      <dgm:prSet presAssocID="{57FA847E-C681-43EF-B43D-EA271303913C}" presName="Name0" presStyleCnt="0">
        <dgm:presLayoutVars>
          <dgm:dir/>
          <dgm:animOne val="branch"/>
          <dgm:animLvl val="lvl"/>
        </dgm:presLayoutVars>
      </dgm:prSet>
      <dgm:spPr/>
    </dgm:pt>
    <dgm:pt modelId="{C35BF0FF-6C56-4C29-A88F-5193950DDE39}" type="pres">
      <dgm:prSet presAssocID="{2A87706A-EDE0-4CF8-B3B0-BF11EC5F7355}" presName="chaos" presStyleCnt="0"/>
      <dgm:spPr/>
    </dgm:pt>
    <dgm:pt modelId="{4D1A4EFD-19E1-46EF-9D04-43095BCC008B}" type="pres">
      <dgm:prSet presAssocID="{2A87706A-EDE0-4CF8-B3B0-BF11EC5F7355}" presName="parTx1" presStyleLbl="revTx" presStyleIdx="0" presStyleCnt="4"/>
      <dgm:spPr/>
    </dgm:pt>
    <dgm:pt modelId="{027CAE64-7936-4F78-B2FA-74C99ACD5B4F}" type="pres">
      <dgm:prSet presAssocID="{2A87706A-EDE0-4CF8-B3B0-BF11EC5F7355}" presName="c1" presStyleLbl="node1" presStyleIdx="0" presStyleCnt="19"/>
      <dgm:spPr>
        <a:solidFill>
          <a:srgbClr val="565A75"/>
        </a:solidFill>
      </dgm:spPr>
    </dgm:pt>
    <dgm:pt modelId="{6F0E58D0-17DA-4F95-B31E-DFDCA0CA5338}" type="pres">
      <dgm:prSet presAssocID="{2A87706A-EDE0-4CF8-B3B0-BF11EC5F7355}" presName="c2" presStyleLbl="node1" presStyleIdx="1" presStyleCnt="19"/>
      <dgm:spPr>
        <a:solidFill>
          <a:srgbClr val="565A75"/>
        </a:solidFill>
      </dgm:spPr>
    </dgm:pt>
    <dgm:pt modelId="{6F66F6E4-D282-40F3-91A6-AD2F6B60CED4}" type="pres">
      <dgm:prSet presAssocID="{2A87706A-EDE0-4CF8-B3B0-BF11EC5F7355}" presName="c3" presStyleLbl="node1" presStyleIdx="2" presStyleCnt="19"/>
      <dgm:spPr>
        <a:solidFill>
          <a:srgbClr val="565A75"/>
        </a:solidFill>
      </dgm:spPr>
    </dgm:pt>
    <dgm:pt modelId="{07A32C8E-AABB-4FFB-A62E-0395DBCEB101}" type="pres">
      <dgm:prSet presAssocID="{2A87706A-EDE0-4CF8-B3B0-BF11EC5F7355}" presName="c4" presStyleLbl="node1" presStyleIdx="3" presStyleCnt="19"/>
      <dgm:spPr>
        <a:solidFill>
          <a:srgbClr val="565A75"/>
        </a:solidFill>
      </dgm:spPr>
    </dgm:pt>
    <dgm:pt modelId="{E455ADE9-3741-40ED-8929-A57FB5332B34}" type="pres">
      <dgm:prSet presAssocID="{2A87706A-EDE0-4CF8-B3B0-BF11EC5F7355}" presName="c5" presStyleLbl="node1" presStyleIdx="4" presStyleCnt="19"/>
      <dgm:spPr>
        <a:solidFill>
          <a:srgbClr val="565A75"/>
        </a:solidFill>
      </dgm:spPr>
    </dgm:pt>
    <dgm:pt modelId="{F788038F-4144-412F-B7A9-4913E4BFB584}" type="pres">
      <dgm:prSet presAssocID="{2A87706A-EDE0-4CF8-B3B0-BF11EC5F7355}" presName="c6" presStyleLbl="node1" presStyleIdx="5" presStyleCnt="19"/>
      <dgm:spPr>
        <a:solidFill>
          <a:srgbClr val="565A75"/>
        </a:solidFill>
      </dgm:spPr>
    </dgm:pt>
    <dgm:pt modelId="{D6B95D8F-558C-4E3A-A856-E38871A81646}" type="pres">
      <dgm:prSet presAssocID="{2A87706A-EDE0-4CF8-B3B0-BF11EC5F7355}" presName="c7" presStyleLbl="node1" presStyleIdx="6" presStyleCnt="19"/>
      <dgm:spPr>
        <a:solidFill>
          <a:srgbClr val="565A75"/>
        </a:solidFill>
      </dgm:spPr>
    </dgm:pt>
    <dgm:pt modelId="{1FC31589-310A-479B-AA65-F58C460C88A2}" type="pres">
      <dgm:prSet presAssocID="{2A87706A-EDE0-4CF8-B3B0-BF11EC5F7355}" presName="c8" presStyleLbl="node1" presStyleIdx="7" presStyleCnt="19"/>
      <dgm:spPr>
        <a:solidFill>
          <a:srgbClr val="565A75"/>
        </a:solidFill>
      </dgm:spPr>
    </dgm:pt>
    <dgm:pt modelId="{C9831EFF-B786-4DBA-8A57-4B320651AADB}" type="pres">
      <dgm:prSet presAssocID="{2A87706A-EDE0-4CF8-B3B0-BF11EC5F7355}" presName="c9" presStyleLbl="node1" presStyleIdx="8" presStyleCnt="19"/>
      <dgm:spPr>
        <a:solidFill>
          <a:srgbClr val="565A75"/>
        </a:solidFill>
      </dgm:spPr>
    </dgm:pt>
    <dgm:pt modelId="{6811B363-42D1-414B-A412-AC6989486FD5}" type="pres">
      <dgm:prSet presAssocID="{2A87706A-EDE0-4CF8-B3B0-BF11EC5F7355}" presName="c10" presStyleLbl="node1" presStyleIdx="9" presStyleCnt="19"/>
      <dgm:spPr>
        <a:solidFill>
          <a:srgbClr val="565A75"/>
        </a:solidFill>
      </dgm:spPr>
    </dgm:pt>
    <dgm:pt modelId="{F12333C7-C344-499B-93D6-1D0ED832A89F}" type="pres">
      <dgm:prSet presAssocID="{2A87706A-EDE0-4CF8-B3B0-BF11EC5F7355}" presName="c11" presStyleLbl="node1" presStyleIdx="10" presStyleCnt="19"/>
      <dgm:spPr>
        <a:solidFill>
          <a:srgbClr val="565A75"/>
        </a:solidFill>
      </dgm:spPr>
    </dgm:pt>
    <dgm:pt modelId="{A96CA8E8-2722-4C89-8A9B-70E1672CE705}" type="pres">
      <dgm:prSet presAssocID="{2A87706A-EDE0-4CF8-B3B0-BF11EC5F7355}" presName="c12" presStyleLbl="node1" presStyleIdx="11" presStyleCnt="19"/>
      <dgm:spPr>
        <a:solidFill>
          <a:srgbClr val="565A75"/>
        </a:solidFill>
      </dgm:spPr>
    </dgm:pt>
    <dgm:pt modelId="{7FA7DCC2-B6D5-476F-8244-928D054DC299}" type="pres">
      <dgm:prSet presAssocID="{2A87706A-EDE0-4CF8-B3B0-BF11EC5F7355}" presName="c13" presStyleLbl="node1" presStyleIdx="12" presStyleCnt="19"/>
      <dgm:spPr>
        <a:solidFill>
          <a:srgbClr val="565A75"/>
        </a:solidFill>
      </dgm:spPr>
    </dgm:pt>
    <dgm:pt modelId="{93AAC3A4-CEF2-4891-B25D-F4AB03EF3270}" type="pres">
      <dgm:prSet presAssocID="{2A87706A-EDE0-4CF8-B3B0-BF11EC5F7355}" presName="c14" presStyleLbl="node1" presStyleIdx="13" presStyleCnt="19"/>
      <dgm:spPr>
        <a:solidFill>
          <a:srgbClr val="565A75"/>
        </a:solidFill>
      </dgm:spPr>
    </dgm:pt>
    <dgm:pt modelId="{2923F191-154F-4378-9A7D-A41375053E5E}" type="pres">
      <dgm:prSet presAssocID="{2A87706A-EDE0-4CF8-B3B0-BF11EC5F7355}" presName="c15" presStyleLbl="node1" presStyleIdx="14" presStyleCnt="19"/>
      <dgm:spPr>
        <a:solidFill>
          <a:srgbClr val="565A75"/>
        </a:solidFill>
      </dgm:spPr>
    </dgm:pt>
    <dgm:pt modelId="{1F520A86-B501-4D58-8C7D-04A6705D385B}" type="pres">
      <dgm:prSet presAssocID="{2A87706A-EDE0-4CF8-B3B0-BF11EC5F7355}" presName="c16" presStyleLbl="node1" presStyleIdx="15" presStyleCnt="19"/>
      <dgm:spPr>
        <a:solidFill>
          <a:srgbClr val="565A75"/>
        </a:solidFill>
      </dgm:spPr>
    </dgm:pt>
    <dgm:pt modelId="{CBD1289F-1A18-45EA-BCDE-615EC853B7EA}" type="pres">
      <dgm:prSet presAssocID="{2A87706A-EDE0-4CF8-B3B0-BF11EC5F7355}" presName="c17" presStyleLbl="node1" presStyleIdx="16" presStyleCnt="19"/>
      <dgm:spPr>
        <a:solidFill>
          <a:srgbClr val="565A75"/>
        </a:solidFill>
      </dgm:spPr>
    </dgm:pt>
    <dgm:pt modelId="{42327D08-71CD-4899-927A-FE4C1AF03D8E}" type="pres">
      <dgm:prSet presAssocID="{2A87706A-EDE0-4CF8-B3B0-BF11EC5F7355}" presName="c18" presStyleLbl="node1" presStyleIdx="17" presStyleCnt="19"/>
      <dgm:spPr>
        <a:solidFill>
          <a:srgbClr val="565A75"/>
        </a:solidFill>
      </dgm:spPr>
    </dgm:pt>
    <dgm:pt modelId="{405E498A-DA05-440D-B97F-CE3CAD47D520}" type="pres">
      <dgm:prSet presAssocID="{2ECFD0F6-21BC-4B93-ACB2-FFAF0DC2907B}" presName="chevronComposite1" presStyleCnt="0"/>
      <dgm:spPr/>
    </dgm:pt>
    <dgm:pt modelId="{EF7A6292-58C7-4A80-A258-446B00E93D35}" type="pres">
      <dgm:prSet presAssocID="{2ECFD0F6-21BC-4B93-ACB2-FFAF0DC2907B}" presName="chevron1" presStyleLbl="sibTrans2D1" presStyleIdx="0" presStyleCnt="4"/>
      <dgm:spPr>
        <a:solidFill>
          <a:srgbClr val="565A75"/>
        </a:solidFill>
      </dgm:spPr>
    </dgm:pt>
    <dgm:pt modelId="{55E48460-E181-4464-B594-B01F322A163B}" type="pres">
      <dgm:prSet presAssocID="{2ECFD0F6-21BC-4B93-ACB2-FFAF0DC2907B}" presName="spChevron1" presStyleCnt="0"/>
      <dgm:spPr/>
    </dgm:pt>
    <dgm:pt modelId="{DD836370-63E6-4395-A819-51E3962C7828}" type="pres">
      <dgm:prSet presAssocID="{F3D6037E-D719-45D4-8ED5-B4A3F34988AB}" presName="middle" presStyleCnt="0"/>
      <dgm:spPr/>
    </dgm:pt>
    <dgm:pt modelId="{D2F93B35-01C1-4B70-956D-F8886361506D}" type="pres">
      <dgm:prSet presAssocID="{F3D6037E-D719-45D4-8ED5-B4A3F34988AB}" presName="parTxMid" presStyleLbl="revTx" presStyleIdx="1" presStyleCnt="4"/>
      <dgm:spPr/>
    </dgm:pt>
    <dgm:pt modelId="{90B183CF-0889-4B1F-934B-C2969AB325C3}" type="pres">
      <dgm:prSet presAssocID="{F3D6037E-D719-45D4-8ED5-B4A3F34988AB}" presName="spMid" presStyleCnt="0"/>
      <dgm:spPr/>
    </dgm:pt>
    <dgm:pt modelId="{1C62B116-0DF7-438D-8936-10B58921C40B}" type="pres">
      <dgm:prSet presAssocID="{97434CAD-AD16-4775-8187-2F7DA3BCAA3E}" presName="chevronComposite1" presStyleCnt="0"/>
      <dgm:spPr/>
    </dgm:pt>
    <dgm:pt modelId="{496910EF-CC88-444C-9253-FB3CC5BD0C51}" type="pres">
      <dgm:prSet presAssocID="{97434CAD-AD16-4775-8187-2F7DA3BCAA3E}" presName="chevron1" presStyleLbl="sibTrans2D1" presStyleIdx="1" presStyleCnt="4"/>
      <dgm:spPr>
        <a:solidFill>
          <a:srgbClr val="565A75"/>
        </a:solidFill>
      </dgm:spPr>
    </dgm:pt>
    <dgm:pt modelId="{235B5FD5-EC92-44E2-93A1-91155458E608}" type="pres">
      <dgm:prSet presAssocID="{97434CAD-AD16-4775-8187-2F7DA3BCAA3E}" presName="spChevron1" presStyleCnt="0"/>
      <dgm:spPr/>
    </dgm:pt>
    <dgm:pt modelId="{60E694B9-A548-4A47-BFB9-87B889FD4D41}" type="pres">
      <dgm:prSet presAssocID="{2D63EB98-BB38-4D90-AF89-A2325249016C}" presName="middle" presStyleCnt="0"/>
      <dgm:spPr/>
    </dgm:pt>
    <dgm:pt modelId="{38699929-23D4-472F-9759-08EAA89EFE59}" type="pres">
      <dgm:prSet presAssocID="{2D63EB98-BB38-4D90-AF89-A2325249016C}" presName="parTxMid" presStyleLbl="revTx" presStyleIdx="2" presStyleCnt="4"/>
      <dgm:spPr/>
    </dgm:pt>
    <dgm:pt modelId="{23046EA7-9624-4427-B6EB-AD017C6A42B6}" type="pres">
      <dgm:prSet presAssocID="{2D63EB98-BB38-4D90-AF89-A2325249016C}" presName="spMid" presStyleCnt="0"/>
      <dgm:spPr/>
    </dgm:pt>
    <dgm:pt modelId="{02FA3AC1-A78A-4E65-8B49-8AD1390CFB92}" type="pres">
      <dgm:prSet presAssocID="{FAA4727C-232B-45D0-A83B-D720EB1AC0CA}" presName="chevronComposite1" presStyleCnt="0"/>
      <dgm:spPr/>
    </dgm:pt>
    <dgm:pt modelId="{73742FAD-A93B-4EBE-8179-9F6ACF26DADE}" type="pres">
      <dgm:prSet presAssocID="{FAA4727C-232B-45D0-A83B-D720EB1AC0CA}" presName="chevron1" presStyleLbl="sibTrans2D1" presStyleIdx="2" presStyleCnt="4"/>
      <dgm:spPr>
        <a:solidFill>
          <a:srgbClr val="565A75"/>
        </a:solidFill>
      </dgm:spPr>
    </dgm:pt>
    <dgm:pt modelId="{FBF0CB80-B941-4630-ACD9-32AC79BF4DEB}" type="pres">
      <dgm:prSet presAssocID="{FAA4727C-232B-45D0-A83B-D720EB1AC0CA}" presName="spChevron1" presStyleCnt="0"/>
      <dgm:spPr/>
    </dgm:pt>
    <dgm:pt modelId="{FCE9E99E-671A-4725-92CC-A541CA49F63F}" type="pres">
      <dgm:prSet presAssocID="{FA533248-D454-409F-BEB1-160EF43B4905}" presName="middle" presStyleCnt="0"/>
      <dgm:spPr/>
    </dgm:pt>
    <dgm:pt modelId="{33E96FF9-0B74-4DE4-B9E5-F9639E1F166B}" type="pres">
      <dgm:prSet presAssocID="{FA533248-D454-409F-BEB1-160EF43B4905}" presName="parTxMid" presStyleLbl="revTx" presStyleIdx="3" presStyleCnt="4"/>
      <dgm:spPr/>
    </dgm:pt>
    <dgm:pt modelId="{74EB9414-6E31-4993-98C2-A8860D83A5E8}" type="pres">
      <dgm:prSet presAssocID="{FA533248-D454-409F-BEB1-160EF43B4905}" presName="spMid" presStyleCnt="0"/>
      <dgm:spPr/>
    </dgm:pt>
    <dgm:pt modelId="{80A9C899-FD5B-45B7-B107-77A278475EC7}" type="pres">
      <dgm:prSet presAssocID="{304F5BA9-18B3-434E-9CD8-1F14280F6792}" presName="chevronComposite1" presStyleCnt="0"/>
      <dgm:spPr/>
    </dgm:pt>
    <dgm:pt modelId="{49BBF24A-E2C5-419F-BF28-23CE42554DAE}" type="pres">
      <dgm:prSet presAssocID="{304F5BA9-18B3-434E-9CD8-1F14280F6792}" presName="chevron1" presStyleLbl="sibTrans2D1" presStyleIdx="3" presStyleCnt="4"/>
      <dgm:spPr>
        <a:solidFill>
          <a:srgbClr val="565A75"/>
        </a:solidFill>
      </dgm:spPr>
    </dgm:pt>
    <dgm:pt modelId="{12068D15-C017-4B56-8297-4208AA5ABB0A}" type="pres">
      <dgm:prSet presAssocID="{304F5BA9-18B3-434E-9CD8-1F14280F6792}" presName="spChevron1" presStyleCnt="0"/>
      <dgm:spPr/>
    </dgm:pt>
    <dgm:pt modelId="{221E8DF1-FDF1-49D8-BA34-A5EAA9345639}" type="pres">
      <dgm:prSet presAssocID="{BBA641CB-D10C-4BC3-A7E7-FA7AF5AFE8EA}" presName="last" presStyleCnt="0"/>
      <dgm:spPr/>
    </dgm:pt>
    <dgm:pt modelId="{A3B25832-4B42-4C1A-BB96-ADCAB1DE3941}" type="pres">
      <dgm:prSet presAssocID="{BBA641CB-D10C-4BC3-A7E7-FA7AF5AFE8EA}" presName="circleTx" presStyleLbl="node1" presStyleIdx="18" presStyleCnt="19"/>
      <dgm:spPr/>
    </dgm:pt>
    <dgm:pt modelId="{28E8E803-6FCD-431C-957F-BB11735C1704}" type="pres">
      <dgm:prSet presAssocID="{BBA641CB-D10C-4BC3-A7E7-FA7AF5AFE8EA}" presName="spN" presStyleCnt="0"/>
      <dgm:spPr/>
    </dgm:pt>
  </dgm:ptLst>
  <dgm:cxnLst>
    <dgm:cxn modelId="{9CD69B35-19C0-47E4-9BBB-57C4364E81E2}" type="presOf" srcId="{2A87706A-EDE0-4CF8-B3B0-BF11EC5F7355}" destId="{4D1A4EFD-19E1-46EF-9D04-43095BCC008B}" srcOrd="0" destOrd="0" presId="urn:microsoft.com/office/officeart/2009/3/layout/RandomtoResultProcess"/>
    <dgm:cxn modelId="{B9246E38-E8B1-413C-A734-78F20E5E7054}" type="presOf" srcId="{2D63EB98-BB38-4D90-AF89-A2325249016C}" destId="{38699929-23D4-472F-9759-08EAA89EFE59}" srcOrd="0" destOrd="0" presId="urn:microsoft.com/office/officeart/2009/3/layout/RandomtoResultProcess"/>
    <dgm:cxn modelId="{B06FAB66-BF43-489B-96D4-39E65D323B6D}" type="presOf" srcId="{BBA641CB-D10C-4BC3-A7E7-FA7AF5AFE8EA}" destId="{A3B25832-4B42-4C1A-BB96-ADCAB1DE3941}" srcOrd="0" destOrd="0" presId="urn:microsoft.com/office/officeart/2009/3/layout/RandomtoResultProcess"/>
    <dgm:cxn modelId="{9A5F1849-168A-4A88-9950-00FB8505D228}" srcId="{57FA847E-C681-43EF-B43D-EA271303913C}" destId="{2A87706A-EDE0-4CF8-B3B0-BF11EC5F7355}" srcOrd="0" destOrd="0" parTransId="{FBFF1B17-B051-445A-AFAE-D760124040DA}" sibTransId="{2ECFD0F6-21BC-4B93-ACB2-FFAF0DC2907B}"/>
    <dgm:cxn modelId="{5D69917C-23E6-4C00-B54C-B6B47CBBA0BB}" type="presOf" srcId="{57FA847E-C681-43EF-B43D-EA271303913C}" destId="{D1D7829C-382A-4971-BBCE-3E64C54DA412}" srcOrd="0" destOrd="0" presId="urn:microsoft.com/office/officeart/2009/3/layout/RandomtoResultProcess"/>
    <dgm:cxn modelId="{6AC2038E-D3D0-4198-BE0D-20373BAEEF93}" type="presOf" srcId="{F3D6037E-D719-45D4-8ED5-B4A3F34988AB}" destId="{D2F93B35-01C1-4B70-956D-F8886361506D}" srcOrd="0" destOrd="0" presId="urn:microsoft.com/office/officeart/2009/3/layout/RandomtoResultProcess"/>
    <dgm:cxn modelId="{FC16AA9D-FCB0-4917-802C-9131130C06E5}" srcId="{57FA847E-C681-43EF-B43D-EA271303913C}" destId="{2D63EB98-BB38-4D90-AF89-A2325249016C}" srcOrd="2" destOrd="0" parTransId="{F2BA80FF-4233-420C-83C2-9CD58B509B92}" sibTransId="{FAA4727C-232B-45D0-A83B-D720EB1AC0CA}"/>
    <dgm:cxn modelId="{604DC2AF-9123-4532-A1B5-EF309AED5632}" srcId="{57FA847E-C681-43EF-B43D-EA271303913C}" destId="{F3D6037E-D719-45D4-8ED5-B4A3F34988AB}" srcOrd="1" destOrd="0" parTransId="{A73BCEBA-8543-46A7-920D-C1810B8A7F5E}" sibTransId="{97434CAD-AD16-4775-8187-2F7DA3BCAA3E}"/>
    <dgm:cxn modelId="{582880C6-9E6E-45AC-A1A5-BFDAEED4EE11}" srcId="{57FA847E-C681-43EF-B43D-EA271303913C}" destId="{BBA641CB-D10C-4BC3-A7E7-FA7AF5AFE8EA}" srcOrd="4" destOrd="0" parTransId="{2D0FEBC8-6404-41DE-8717-2B012633675E}" sibTransId="{0007066F-C0AA-46F3-B205-B018D0609C8F}"/>
    <dgm:cxn modelId="{8706B4CE-5907-4846-9A48-CF8FF136571D}" srcId="{57FA847E-C681-43EF-B43D-EA271303913C}" destId="{FA533248-D454-409F-BEB1-160EF43B4905}" srcOrd="3" destOrd="0" parTransId="{7D5C053E-0914-451F-B650-4536AD185081}" sibTransId="{304F5BA9-18B3-434E-9CD8-1F14280F6792}"/>
    <dgm:cxn modelId="{35843CD8-1518-44BB-A426-5421FA635B57}" type="presOf" srcId="{FA533248-D454-409F-BEB1-160EF43B4905}" destId="{33E96FF9-0B74-4DE4-B9E5-F9639E1F166B}" srcOrd="0" destOrd="0" presId="urn:microsoft.com/office/officeart/2009/3/layout/RandomtoResultProcess"/>
    <dgm:cxn modelId="{153ABAB1-40EA-49B3-8CA1-84656F911338}" type="presParOf" srcId="{D1D7829C-382A-4971-BBCE-3E64C54DA412}" destId="{C35BF0FF-6C56-4C29-A88F-5193950DDE39}" srcOrd="0" destOrd="0" presId="urn:microsoft.com/office/officeart/2009/3/layout/RandomtoResultProcess"/>
    <dgm:cxn modelId="{511226F4-5617-41EC-B357-869BCB86C796}" type="presParOf" srcId="{C35BF0FF-6C56-4C29-A88F-5193950DDE39}" destId="{4D1A4EFD-19E1-46EF-9D04-43095BCC008B}" srcOrd="0" destOrd="0" presId="urn:microsoft.com/office/officeart/2009/3/layout/RandomtoResultProcess"/>
    <dgm:cxn modelId="{618D04BD-E571-423C-B9A6-21ACBF4525A8}" type="presParOf" srcId="{C35BF0FF-6C56-4C29-A88F-5193950DDE39}" destId="{027CAE64-7936-4F78-B2FA-74C99ACD5B4F}" srcOrd="1" destOrd="0" presId="urn:microsoft.com/office/officeart/2009/3/layout/RandomtoResultProcess"/>
    <dgm:cxn modelId="{5619C75F-2433-4BAF-84BB-1D85A044A0F9}" type="presParOf" srcId="{C35BF0FF-6C56-4C29-A88F-5193950DDE39}" destId="{6F0E58D0-17DA-4F95-B31E-DFDCA0CA5338}" srcOrd="2" destOrd="0" presId="urn:microsoft.com/office/officeart/2009/3/layout/RandomtoResultProcess"/>
    <dgm:cxn modelId="{72D7BDCD-840E-4A82-9115-392435665861}" type="presParOf" srcId="{C35BF0FF-6C56-4C29-A88F-5193950DDE39}" destId="{6F66F6E4-D282-40F3-91A6-AD2F6B60CED4}" srcOrd="3" destOrd="0" presId="urn:microsoft.com/office/officeart/2009/3/layout/RandomtoResultProcess"/>
    <dgm:cxn modelId="{816E6827-DA81-4C77-AB12-23ADC6962392}" type="presParOf" srcId="{C35BF0FF-6C56-4C29-A88F-5193950DDE39}" destId="{07A32C8E-AABB-4FFB-A62E-0395DBCEB101}" srcOrd="4" destOrd="0" presId="urn:microsoft.com/office/officeart/2009/3/layout/RandomtoResultProcess"/>
    <dgm:cxn modelId="{EFD7972A-BC57-439F-8AA9-2018C45B524C}" type="presParOf" srcId="{C35BF0FF-6C56-4C29-A88F-5193950DDE39}" destId="{E455ADE9-3741-40ED-8929-A57FB5332B34}" srcOrd="5" destOrd="0" presId="urn:microsoft.com/office/officeart/2009/3/layout/RandomtoResultProcess"/>
    <dgm:cxn modelId="{90ACAD13-ED70-41BD-BBD0-A9AC83907F5F}" type="presParOf" srcId="{C35BF0FF-6C56-4C29-A88F-5193950DDE39}" destId="{F788038F-4144-412F-B7A9-4913E4BFB584}" srcOrd="6" destOrd="0" presId="urn:microsoft.com/office/officeart/2009/3/layout/RandomtoResultProcess"/>
    <dgm:cxn modelId="{14C090FE-C48F-4E9A-82CB-E04E35362039}" type="presParOf" srcId="{C35BF0FF-6C56-4C29-A88F-5193950DDE39}" destId="{D6B95D8F-558C-4E3A-A856-E38871A81646}" srcOrd="7" destOrd="0" presId="urn:microsoft.com/office/officeart/2009/3/layout/RandomtoResultProcess"/>
    <dgm:cxn modelId="{83EC00F8-54C7-4DB7-AF58-28F000DE90AC}" type="presParOf" srcId="{C35BF0FF-6C56-4C29-A88F-5193950DDE39}" destId="{1FC31589-310A-479B-AA65-F58C460C88A2}" srcOrd="8" destOrd="0" presId="urn:microsoft.com/office/officeart/2009/3/layout/RandomtoResultProcess"/>
    <dgm:cxn modelId="{2C18C222-EC0D-44ED-AD2E-9D7CB06E5E36}" type="presParOf" srcId="{C35BF0FF-6C56-4C29-A88F-5193950DDE39}" destId="{C9831EFF-B786-4DBA-8A57-4B320651AADB}" srcOrd="9" destOrd="0" presId="urn:microsoft.com/office/officeart/2009/3/layout/RandomtoResultProcess"/>
    <dgm:cxn modelId="{1F27A5B4-337F-4BAD-8C28-5F93DE97B89F}" type="presParOf" srcId="{C35BF0FF-6C56-4C29-A88F-5193950DDE39}" destId="{6811B363-42D1-414B-A412-AC6989486FD5}" srcOrd="10" destOrd="0" presId="urn:microsoft.com/office/officeart/2009/3/layout/RandomtoResultProcess"/>
    <dgm:cxn modelId="{E90DB214-ADD2-4C01-81D7-83DD0766C509}" type="presParOf" srcId="{C35BF0FF-6C56-4C29-A88F-5193950DDE39}" destId="{F12333C7-C344-499B-93D6-1D0ED832A89F}" srcOrd="11" destOrd="0" presId="urn:microsoft.com/office/officeart/2009/3/layout/RandomtoResultProcess"/>
    <dgm:cxn modelId="{0E6E0141-E99D-4EAA-B48C-FE48BA1A8D13}" type="presParOf" srcId="{C35BF0FF-6C56-4C29-A88F-5193950DDE39}" destId="{A96CA8E8-2722-4C89-8A9B-70E1672CE705}" srcOrd="12" destOrd="0" presId="urn:microsoft.com/office/officeart/2009/3/layout/RandomtoResultProcess"/>
    <dgm:cxn modelId="{8FC320B5-9630-47E1-9EC5-3ED02F508C9D}" type="presParOf" srcId="{C35BF0FF-6C56-4C29-A88F-5193950DDE39}" destId="{7FA7DCC2-B6D5-476F-8244-928D054DC299}" srcOrd="13" destOrd="0" presId="urn:microsoft.com/office/officeart/2009/3/layout/RandomtoResultProcess"/>
    <dgm:cxn modelId="{3A42BE0B-A526-42C9-B3CE-4180C01CDE52}" type="presParOf" srcId="{C35BF0FF-6C56-4C29-A88F-5193950DDE39}" destId="{93AAC3A4-CEF2-4891-B25D-F4AB03EF3270}" srcOrd="14" destOrd="0" presId="urn:microsoft.com/office/officeart/2009/3/layout/RandomtoResultProcess"/>
    <dgm:cxn modelId="{4690C389-CF9D-4D1A-B40F-0093034CAB78}" type="presParOf" srcId="{C35BF0FF-6C56-4C29-A88F-5193950DDE39}" destId="{2923F191-154F-4378-9A7D-A41375053E5E}" srcOrd="15" destOrd="0" presId="urn:microsoft.com/office/officeart/2009/3/layout/RandomtoResultProcess"/>
    <dgm:cxn modelId="{993B4327-9E9F-44D3-A9ED-227455CD8CDA}" type="presParOf" srcId="{C35BF0FF-6C56-4C29-A88F-5193950DDE39}" destId="{1F520A86-B501-4D58-8C7D-04A6705D385B}" srcOrd="16" destOrd="0" presId="urn:microsoft.com/office/officeart/2009/3/layout/RandomtoResultProcess"/>
    <dgm:cxn modelId="{AFC594CD-08A1-4815-8339-E4EF585BC993}" type="presParOf" srcId="{C35BF0FF-6C56-4C29-A88F-5193950DDE39}" destId="{CBD1289F-1A18-45EA-BCDE-615EC853B7EA}" srcOrd="17" destOrd="0" presId="urn:microsoft.com/office/officeart/2009/3/layout/RandomtoResultProcess"/>
    <dgm:cxn modelId="{414A4ABE-D287-4F52-9988-17542888B48D}" type="presParOf" srcId="{C35BF0FF-6C56-4C29-A88F-5193950DDE39}" destId="{42327D08-71CD-4899-927A-FE4C1AF03D8E}" srcOrd="18" destOrd="0" presId="urn:microsoft.com/office/officeart/2009/3/layout/RandomtoResultProcess"/>
    <dgm:cxn modelId="{1CD50EC4-9323-4299-9950-E0C2A8527163}" type="presParOf" srcId="{D1D7829C-382A-4971-BBCE-3E64C54DA412}" destId="{405E498A-DA05-440D-B97F-CE3CAD47D520}" srcOrd="1" destOrd="0" presId="urn:microsoft.com/office/officeart/2009/3/layout/RandomtoResultProcess"/>
    <dgm:cxn modelId="{02B9323F-6AC1-4F99-ACFD-0542398E825C}" type="presParOf" srcId="{405E498A-DA05-440D-B97F-CE3CAD47D520}" destId="{EF7A6292-58C7-4A80-A258-446B00E93D35}" srcOrd="0" destOrd="0" presId="urn:microsoft.com/office/officeart/2009/3/layout/RandomtoResultProcess"/>
    <dgm:cxn modelId="{6FD4CB5E-4017-45B0-BC09-47E696F8D91F}" type="presParOf" srcId="{405E498A-DA05-440D-B97F-CE3CAD47D520}" destId="{55E48460-E181-4464-B594-B01F322A163B}" srcOrd="1" destOrd="0" presId="urn:microsoft.com/office/officeart/2009/3/layout/RandomtoResultProcess"/>
    <dgm:cxn modelId="{03CECE10-5741-4403-BADD-630E3462B091}" type="presParOf" srcId="{D1D7829C-382A-4971-BBCE-3E64C54DA412}" destId="{DD836370-63E6-4395-A819-51E3962C7828}" srcOrd="2" destOrd="0" presId="urn:microsoft.com/office/officeart/2009/3/layout/RandomtoResultProcess"/>
    <dgm:cxn modelId="{E9F1C79F-D687-4B8E-9BDB-14E8C8B177D9}" type="presParOf" srcId="{DD836370-63E6-4395-A819-51E3962C7828}" destId="{D2F93B35-01C1-4B70-956D-F8886361506D}" srcOrd="0" destOrd="0" presId="urn:microsoft.com/office/officeart/2009/3/layout/RandomtoResultProcess"/>
    <dgm:cxn modelId="{75DD55B6-B034-427A-96A4-C1E8769AD52F}" type="presParOf" srcId="{DD836370-63E6-4395-A819-51E3962C7828}" destId="{90B183CF-0889-4B1F-934B-C2969AB325C3}" srcOrd="1" destOrd="0" presId="urn:microsoft.com/office/officeart/2009/3/layout/RandomtoResultProcess"/>
    <dgm:cxn modelId="{63D63652-63ED-49E1-A231-6673BC1D3353}" type="presParOf" srcId="{D1D7829C-382A-4971-BBCE-3E64C54DA412}" destId="{1C62B116-0DF7-438D-8936-10B58921C40B}" srcOrd="3" destOrd="0" presId="urn:microsoft.com/office/officeart/2009/3/layout/RandomtoResultProcess"/>
    <dgm:cxn modelId="{C2635411-C864-4639-BA1A-85F84CBAE025}" type="presParOf" srcId="{1C62B116-0DF7-438D-8936-10B58921C40B}" destId="{496910EF-CC88-444C-9253-FB3CC5BD0C51}" srcOrd="0" destOrd="0" presId="urn:microsoft.com/office/officeart/2009/3/layout/RandomtoResultProcess"/>
    <dgm:cxn modelId="{99C01DF8-0E91-44C8-A9B8-C8F6447DC5BA}" type="presParOf" srcId="{1C62B116-0DF7-438D-8936-10B58921C40B}" destId="{235B5FD5-EC92-44E2-93A1-91155458E608}" srcOrd="1" destOrd="0" presId="urn:microsoft.com/office/officeart/2009/3/layout/RandomtoResultProcess"/>
    <dgm:cxn modelId="{61D3F4DD-893E-430B-A658-1D09E649EA5B}" type="presParOf" srcId="{D1D7829C-382A-4971-BBCE-3E64C54DA412}" destId="{60E694B9-A548-4A47-BFB9-87B889FD4D41}" srcOrd="4" destOrd="0" presId="urn:microsoft.com/office/officeart/2009/3/layout/RandomtoResultProcess"/>
    <dgm:cxn modelId="{B7176037-8DCD-41D3-B875-4811F193AB04}" type="presParOf" srcId="{60E694B9-A548-4A47-BFB9-87B889FD4D41}" destId="{38699929-23D4-472F-9759-08EAA89EFE59}" srcOrd="0" destOrd="0" presId="urn:microsoft.com/office/officeart/2009/3/layout/RandomtoResultProcess"/>
    <dgm:cxn modelId="{7BE77E2C-8419-4EC2-B6B5-36C4E000E8C4}" type="presParOf" srcId="{60E694B9-A548-4A47-BFB9-87B889FD4D41}" destId="{23046EA7-9624-4427-B6EB-AD017C6A42B6}" srcOrd="1" destOrd="0" presId="urn:microsoft.com/office/officeart/2009/3/layout/RandomtoResultProcess"/>
    <dgm:cxn modelId="{F18F8DFB-9285-4018-87E9-ADE6727EF878}" type="presParOf" srcId="{D1D7829C-382A-4971-BBCE-3E64C54DA412}" destId="{02FA3AC1-A78A-4E65-8B49-8AD1390CFB92}" srcOrd="5" destOrd="0" presId="urn:microsoft.com/office/officeart/2009/3/layout/RandomtoResultProcess"/>
    <dgm:cxn modelId="{E3E06ECA-4776-4AC6-B577-89B17373031E}" type="presParOf" srcId="{02FA3AC1-A78A-4E65-8B49-8AD1390CFB92}" destId="{73742FAD-A93B-4EBE-8179-9F6ACF26DADE}" srcOrd="0" destOrd="0" presId="urn:microsoft.com/office/officeart/2009/3/layout/RandomtoResultProcess"/>
    <dgm:cxn modelId="{0FD89993-41BC-43E6-8951-7E96290336DD}" type="presParOf" srcId="{02FA3AC1-A78A-4E65-8B49-8AD1390CFB92}" destId="{FBF0CB80-B941-4630-ACD9-32AC79BF4DEB}" srcOrd="1" destOrd="0" presId="urn:microsoft.com/office/officeart/2009/3/layout/RandomtoResultProcess"/>
    <dgm:cxn modelId="{6671A375-C518-4F43-8A76-8F342EE2692E}" type="presParOf" srcId="{D1D7829C-382A-4971-BBCE-3E64C54DA412}" destId="{FCE9E99E-671A-4725-92CC-A541CA49F63F}" srcOrd="6" destOrd="0" presId="urn:microsoft.com/office/officeart/2009/3/layout/RandomtoResultProcess"/>
    <dgm:cxn modelId="{50195EAA-1033-461B-B435-9AFA7A4D1089}" type="presParOf" srcId="{FCE9E99E-671A-4725-92CC-A541CA49F63F}" destId="{33E96FF9-0B74-4DE4-B9E5-F9639E1F166B}" srcOrd="0" destOrd="0" presId="urn:microsoft.com/office/officeart/2009/3/layout/RandomtoResultProcess"/>
    <dgm:cxn modelId="{6DCDF54B-99FE-459F-8EE6-925AB14BB2F7}" type="presParOf" srcId="{FCE9E99E-671A-4725-92CC-A541CA49F63F}" destId="{74EB9414-6E31-4993-98C2-A8860D83A5E8}" srcOrd="1" destOrd="0" presId="urn:microsoft.com/office/officeart/2009/3/layout/RandomtoResultProcess"/>
    <dgm:cxn modelId="{EA37B144-7851-4324-8DC5-6DAD6722B9BC}" type="presParOf" srcId="{D1D7829C-382A-4971-BBCE-3E64C54DA412}" destId="{80A9C899-FD5B-45B7-B107-77A278475EC7}" srcOrd="7" destOrd="0" presId="urn:microsoft.com/office/officeart/2009/3/layout/RandomtoResultProcess"/>
    <dgm:cxn modelId="{6DCC58A0-C48A-4285-BB7C-06606D6A24D8}" type="presParOf" srcId="{80A9C899-FD5B-45B7-B107-77A278475EC7}" destId="{49BBF24A-E2C5-419F-BF28-23CE42554DAE}" srcOrd="0" destOrd="0" presId="urn:microsoft.com/office/officeart/2009/3/layout/RandomtoResultProcess"/>
    <dgm:cxn modelId="{445796BF-4BA5-4505-B6C7-ABA482EDB0DE}" type="presParOf" srcId="{80A9C899-FD5B-45B7-B107-77A278475EC7}" destId="{12068D15-C017-4B56-8297-4208AA5ABB0A}" srcOrd="1" destOrd="0" presId="urn:microsoft.com/office/officeart/2009/3/layout/RandomtoResultProcess"/>
    <dgm:cxn modelId="{4A5F0DD1-940D-46BD-9828-9E9DE7BB3098}" type="presParOf" srcId="{D1D7829C-382A-4971-BBCE-3E64C54DA412}" destId="{221E8DF1-FDF1-49D8-BA34-A5EAA9345639}" srcOrd="8" destOrd="0" presId="urn:microsoft.com/office/officeart/2009/3/layout/RandomtoResultProcess"/>
    <dgm:cxn modelId="{A7464022-AA7E-4743-92ED-77E082CE368C}" type="presParOf" srcId="{221E8DF1-FDF1-49D8-BA34-A5EAA9345639}" destId="{A3B25832-4B42-4C1A-BB96-ADCAB1DE3941}" srcOrd="0" destOrd="0" presId="urn:microsoft.com/office/officeart/2009/3/layout/RandomtoResultProcess"/>
    <dgm:cxn modelId="{04483FC1-8F04-4145-9C94-0DC5309228B2}" type="presParOf" srcId="{221E8DF1-FDF1-49D8-BA34-A5EAA9345639}" destId="{28E8E803-6FCD-431C-957F-BB11735C1704}" srcOrd="1" destOrd="0" presId="urn:microsoft.com/office/officeart/2009/3/layout/RandomtoResultProcess"/>
  </dgm:cxnLst>
  <dgm:bg>
    <a:solidFill>
      <a:srgbClr val="0F0F1B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FA847E-C681-43EF-B43D-EA271303913C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7706A-EDE0-4CF8-B3B0-BF11EC5F7355}">
      <dgm:prSet custT="1"/>
      <dgm:spPr/>
      <dgm:t>
        <a:bodyPr/>
        <a:lstStyle/>
        <a:p>
          <a:r>
            <a:rPr lang="pt-BR" sz="1800" b="1" u="none" kern="1200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Sensores IoT: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Instalação de sensores para monitoramento de temperatura.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BFF1B17-B051-445A-AFAE-D760124040DA}" type="parTrans" cxnId="{9A5F1849-168A-4A88-9950-00FB8505D228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ECFD0F6-21BC-4B93-ACB2-FFAF0DC2907B}" type="sibTrans" cxnId="{9A5F1849-168A-4A88-9950-00FB8505D228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3D6037E-D719-45D4-8ED5-B4A3F34988AB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Gateway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IoT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A73BCEBA-8543-46A7-920D-C1810B8A7F5E}" type="parTrans" cxnId="{604DC2AF-9123-4532-A1B5-EF309AED5632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97434CAD-AD16-4775-8187-2F7DA3BCAA3E}" type="sibTrans" cxnId="{604DC2AF-9123-4532-A1B5-EF309AED5632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63EB98-BB38-4D90-AF89-A2325249016C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FIWARE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Back-end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2BA80FF-4233-420C-83C2-9CD58B509B92}" type="parTrans" cxnId="{FC16AA9D-FCB0-4917-802C-9131130C06E5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A4727C-232B-45D0-A83B-D720EB1AC0CA}" type="sibTrans" cxnId="{FC16AA9D-FCB0-4917-802C-9131130C06E5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533248-D454-409F-BEB1-160EF43B4905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Mongo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DB: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7D5C053E-0914-451F-B650-4536AD185081}" type="parTrans" cxnId="{8706B4CE-5907-4846-9A48-CF8FF136571D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304F5BA9-18B3-434E-9CD8-1F14280F6792}" type="sibTrans" cxnId="{8706B4CE-5907-4846-9A48-CF8FF136571D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BBA641CB-D10C-4BC3-A7E7-FA7AF5AFE8EA}">
      <dgm:prSet custT="1"/>
      <dgm:spPr>
        <a:solidFill>
          <a:srgbClr val="0F0F1B"/>
        </a:solidFill>
      </dgm:spPr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Aplicação ASP-NET: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0FEBC8-6404-41DE-8717-2B012633675E}" type="parTrans" cxnId="{582880C6-9E6E-45AC-A1A5-BFDAEED4EE11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0007066F-C0AA-46F3-B205-B018D0609C8F}" type="sibTrans" cxnId="{582880C6-9E6E-45AC-A1A5-BFDAEED4EE11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D1D7829C-382A-4971-BBCE-3E64C54DA412}" type="pres">
      <dgm:prSet presAssocID="{57FA847E-C681-43EF-B43D-EA271303913C}" presName="Name0" presStyleCnt="0">
        <dgm:presLayoutVars>
          <dgm:dir/>
          <dgm:animOne val="branch"/>
          <dgm:animLvl val="lvl"/>
        </dgm:presLayoutVars>
      </dgm:prSet>
      <dgm:spPr/>
    </dgm:pt>
    <dgm:pt modelId="{C35BF0FF-6C56-4C29-A88F-5193950DDE39}" type="pres">
      <dgm:prSet presAssocID="{2A87706A-EDE0-4CF8-B3B0-BF11EC5F7355}" presName="chaos" presStyleCnt="0"/>
      <dgm:spPr/>
    </dgm:pt>
    <dgm:pt modelId="{4D1A4EFD-19E1-46EF-9D04-43095BCC008B}" type="pres">
      <dgm:prSet presAssocID="{2A87706A-EDE0-4CF8-B3B0-BF11EC5F7355}" presName="parTx1" presStyleLbl="revTx" presStyleIdx="0" presStyleCnt="4"/>
      <dgm:spPr/>
    </dgm:pt>
    <dgm:pt modelId="{027CAE64-7936-4F78-B2FA-74C99ACD5B4F}" type="pres">
      <dgm:prSet presAssocID="{2A87706A-EDE0-4CF8-B3B0-BF11EC5F7355}" presName="c1" presStyleLbl="node1" presStyleIdx="0" presStyleCnt="19" custLinFactY="-100000" custLinFactNeighborX="19207" custLinFactNeighborY="-194506"/>
      <dgm:spPr>
        <a:solidFill>
          <a:srgbClr val="565A75"/>
        </a:solidFill>
      </dgm:spPr>
    </dgm:pt>
    <dgm:pt modelId="{6F0E58D0-17DA-4F95-B31E-DFDCA0CA5338}" type="pres">
      <dgm:prSet presAssocID="{2A87706A-EDE0-4CF8-B3B0-BF11EC5F7355}" presName="c2" presStyleLbl="node1" presStyleIdx="1" presStyleCnt="19" custLinFactY="-100000" custLinFactNeighborX="19207" custLinFactNeighborY="-194506"/>
      <dgm:spPr>
        <a:solidFill>
          <a:srgbClr val="565A75"/>
        </a:solidFill>
      </dgm:spPr>
    </dgm:pt>
    <dgm:pt modelId="{6F66F6E4-D282-40F3-91A6-AD2F6B60CED4}" type="pres">
      <dgm:prSet presAssocID="{2A87706A-EDE0-4CF8-B3B0-BF11EC5F7355}" presName="c3" presStyleLbl="node1" presStyleIdx="2" presStyleCnt="19" custLinFactY="-87413" custLinFactNeighborX="12223" custLinFactNeighborY="-100000"/>
      <dgm:spPr>
        <a:solidFill>
          <a:srgbClr val="565A75"/>
        </a:solidFill>
      </dgm:spPr>
    </dgm:pt>
    <dgm:pt modelId="{07A32C8E-AABB-4FFB-A62E-0395DBCEB101}" type="pres">
      <dgm:prSet presAssocID="{2A87706A-EDE0-4CF8-B3B0-BF11EC5F7355}" presName="c4" presStyleLbl="node1" presStyleIdx="3" presStyleCnt="19" custLinFactY="-100000" custLinFactNeighborX="19207" custLinFactNeighborY="-194506"/>
      <dgm:spPr>
        <a:solidFill>
          <a:srgbClr val="565A75"/>
        </a:solidFill>
      </dgm:spPr>
    </dgm:pt>
    <dgm:pt modelId="{E455ADE9-3741-40ED-8929-A57FB5332B34}" type="pres">
      <dgm:prSet presAssocID="{2A87706A-EDE0-4CF8-B3B0-BF11EC5F7355}" presName="c5" presStyleLbl="node1" presStyleIdx="4" presStyleCnt="19" custLinFactY="-100000" custLinFactNeighborX="19207" custLinFactNeighborY="-194506"/>
      <dgm:spPr>
        <a:solidFill>
          <a:srgbClr val="565A75"/>
        </a:solidFill>
      </dgm:spPr>
    </dgm:pt>
    <dgm:pt modelId="{F788038F-4144-412F-B7A9-4913E4BFB584}" type="pres">
      <dgm:prSet presAssocID="{2A87706A-EDE0-4CF8-B3B0-BF11EC5F7355}" presName="c6" presStyleLbl="node1" presStyleIdx="5" presStyleCnt="19" custLinFactY="-100000" custLinFactNeighborX="19207" custLinFactNeighborY="-194506"/>
      <dgm:spPr>
        <a:solidFill>
          <a:srgbClr val="565A75"/>
        </a:solidFill>
      </dgm:spPr>
    </dgm:pt>
    <dgm:pt modelId="{D6B95D8F-558C-4E3A-A856-E38871A81646}" type="pres">
      <dgm:prSet presAssocID="{2A87706A-EDE0-4CF8-B3B0-BF11EC5F7355}" presName="c7" presStyleLbl="node1" presStyleIdx="6" presStyleCnt="19" custLinFactY="-87413" custLinFactNeighborX="12223" custLinFactNeighborY="-100000"/>
      <dgm:spPr>
        <a:solidFill>
          <a:srgbClr val="565A75"/>
        </a:solidFill>
      </dgm:spPr>
    </dgm:pt>
    <dgm:pt modelId="{1FC31589-310A-479B-AA65-F58C460C88A2}" type="pres">
      <dgm:prSet presAssocID="{2A87706A-EDE0-4CF8-B3B0-BF11EC5F7355}" presName="c8" presStyleLbl="node1" presStyleIdx="7" presStyleCnt="19" custLinFactY="-100000" custLinFactNeighborX="19207" custLinFactNeighborY="-194506"/>
      <dgm:spPr>
        <a:solidFill>
          <a:srgbClr val="565A75"/>
        </a:solidFill>
      </dgm:spPr>
    </dgm:pt>
    <dgm:pt modelId="{C9831EFF-B786-4DBA-8A57-4B320651AADB}" type="pres">
      <dgm:prSet presAssocID="{2A87706A-EDE0-4CF8-B3B0-BF11EC5F7355}" presName="c9" presStyleLbl="node1" presStyleIdx="8" presStyleCnt="19" custLinFactY="-100000" custLinFactNeighborX="19207" custLinFactNeighborY="-194506"/>
      <dgm:spPr>
        <a:solidFill>
          <a:srgbClr val="565A75"/>
        </a:solidFill>
      </dgm:spPr>
    </dgm:pt>
    <dgm:pt modelId="{6811B363-42D1-414B-A412-AC6989486FD5}" type="pres">
      <dgm:prSet presAssocID="{2A87706A-EDE0-4CF8-B3B0-BF11EC5F7355}" presName="c10" presStyleLbl="node1" presStyleIdx="9" presStyleCnt="19" custLinFactY="-14530" custLinFactNeighborX="7469" custLinFactNeighborY="-100000"/>
      <dgm:spPr>
        <a:solidFill>
          <a:srgbClr val="565A75"/>
        </a:solidFill>
      </dgm:spPr>
    </dgm:pt>
    <dgm:pt modelId="{F12333C7-C344-499B-93D6-1D0ED832A89F}" type="pres">
      <dgm:prSet presAssocID="{2A87706A-EDE0-4CF8-B3B0-BF11EC5F7355}" presName="c11" presStyleLbl="node1" presStyleIdx="10" presStyleCnt="19" custLinFactY="177089" custLinFactNeighborX="-13637" custLinFactNeighborY="200000"/>
      <dgm:spPr>
        <a:solidFill>
          <a:srgbClr val="565A75"/>
        </a:solidFill>
      </dgm:spPr>
    </dgm:pt>
    <dgm:pt modelId="{A96CA8E8-2722-4C89-8A9B-70E1672CE705}" type="pres">
      <dgm:prSet presAssocID="{2A87706A-EDE0-4CF8-B3B0-BF11EC5F7355}" presName="c12" presStyleLbl="node1" presStyleIdx="11" presStyleCnt="19" custLinFactY="100000" custLinFactNeighborX="-8678" custLinFactNeighborY="139966"/>
      <dgm:spPr>
        <a:solidFill>
          <a:srgbClr val="565A75"/>
        </a:solidFill>
      </dgm:spPr>
    </dgm:pt>
    <dgm:pt modelId="{7FA7DCC2-B6D5-476F-8244-928D054DC299}" type="pres">
      <dgm:prSet presAssocID="{2A87706A-EDE0-4CF8-B3B0-BF11EC5F7355}" presName="c13" presStyleLbl="node1" presStyleIdx="12" presStyleCnt="19" custLinFactY="64977" custLinFactNeighborX="-5966" custLinFactNeighborY="100000"/>
      <dgm:spPr>
        <a:solidFill>
          <a:srgbClr val="565A75"/>
        </a:solidFill>
      </dgm:spPr>
    </dgm:pt>
    <dgm:pt modelId="{93AAC3A4-CEF2-4891-B25D-F4AB03EF3270}" type="pres">
      <dgm:prSet presAssocID="{2A87706A-EDE0-4CF8-B3B0-BF11EC5F7355}" presName="c14" presStyleLbl="node1" presStyleIdx="13" presStyleCnt="19" custLinFactY="177089" custLinFactNeighborX="-13637" custLinFactNeighborY="200000"/>
      <dgm:spPr>
        <a:solidFill>
          <a:srgbClr val="565A75"/>
        </a:solidFill>
      </dgm:spPr>
    </dgm:pt>
    <dgm:pt modelId="{2923F191-154F-4378-9A7D-A41375053E5E}" type="pres">
      <dgm:prSet presAssocID="{2A87706A-EDE0-4CF8-B3B0-BF11EC5F7355}" presName="c15" presStyleLbl="node1" presStyleIdx="14" presStyleCnt="19" custLinFactY="100000" custLinFactNeighborX="-8678" custLinFactNeighborY="139966"/>
      <dgm:spPr>
        <a:solidFill>
          <a:srgbClr val="565A75"/>
        </a:solidFill>
      </dgm:spPr>
    </dgm:pt>
    <dgm:pt modelId="{1F520A86-B501-4D58-8C7D-04A6705D385B}" type="pres">
      <dgm:prSet presAssocID="{2A87706A-EDE0-4CF8-B3B0-BF11EC5F7355}" presName="c16" presStyleLbl="node1" presStyleIdx="15" presStyleCnt="19" custLinFactY="177089" custLinFactNeighborX="-13637" custLinFactNeighborY="200000"/>
      <dgm:spPr>
        <a:solidFill>
          <a:srgbClr val="565A75"/>
        </a:solidFill>
      </dgm:spPr>
    </dgm:pt>
    <dgm:pt modelId="{CBD1289F-1A18-45EA-BCDE-615EC853B7EA}" type="pres">
      <dgm:prSet presAssocID="{2A87706A-EDE0-4CF8-B3B0-BF11EC5F7355}" presName="c17" presStyleLbl="node1" presStyleIdx="16" presStyleCnt="19" custLinFactY="64977" custLinFactNeighborX="-5966" custLinFactNeighborY="100000"/>
      <dgm:spPr>
        <a:solidFill>
          <a:srgbClr val="565A75"/>
        </a:solidFill>
      </dgm:spPr>
    </dgm:pt>
    <dgm:pt modelId="{42327D08-71CD-4899-927A-FE4C1AF03D8E}" type="pres">
      <dgm:prSet presAssocID="{2A87706A-EDE0-4CF8-B3B0-BF11EC5F7355}" presName="c18" presStyleLbl="node1" presStyleIdx="17" presStyleCnt="19" custLinFactY="100000" custLinFactNeighborX="-8678" custLinFactNeighborY="139966"/>
      <dgm:spPr>
        <a:solidFill>
          <a:srgbClr val="565A75"/>
        </a:solidFill>
      </dgm:spPr>
    </dgm:pt>
    <dgm:pt modelId="{405E498A-DA05-440D-B97F-CE3CAD47D520}" type="pres">
      <dgm:prSet presAssocID="{2ECFD0F6-21BC-4B93-ACB2-FFAF0DC2907B}" presName="chevronComposite1" presStyleCnt="0"/>
      <dgm:spPr/>
    </dgm:pt>
    <dgm:pt modelId="{EF7A6292-58C7-4A80-A258-446B00E93D35}" type="pres">
      <dgm:prSet presAssocID="{2ECFD0F6-21BC-4B93-ACB2-FFAF0DC2907B}" presName="chevron1" presStyleLbl="sibTrans2D1" presStyleIdx="0" presStyleCnt="4"/>
      <dgm:spPr>
        <a:solidFill>
          <a:srgbClr val="C6B7BE"/>
        </a:solidFill>
      </dgm:spPr>
    </dgm:pt>
    <dgm:pt modelId="{55E48460-E181-4464-B594-B01F322A163B}" type="pres">
      <dgm:prSet presAssocID="{2ECFD0F6-21BC-4B93-ACB2-FFAF0DC2907B}" presName="spChevron1" presStyleCnt="0"/>
      <dgm:spPr/>
    </dgm:pt>
    <dgm:pt modelId="{DD836370-63E6-4395-A819-51E3962C7828}" type="pres">
      <dgm:prSet presAssocID="{F3D6037E-D719-45D4-8ED5-B4A3F34988AB}" presName="middle" presStyleCnt="0"/>
      <dgm:spPr/>
    </dgm:pt>
    <dgm:pt modelId="{D2F93B35-01C1-4B70-956D-F8886361506D}" type="pres">
      <dgm:prSet presAssocID="{F3D6037E-D719-45D4-8ED5-B4A3F34988AB}" presName="parTxMid" presStyleLbl="revTx" presStyleIdx="1" presStyleCnt="4"/>
      <dgm:spPr/>
    </dgm:pt>
    <dgm:pt modelId="{90B183CF-0889-4B1F-934B-C2969AB325C3}" type="pres">
      <dgm:prSet presAssocID="{F3D6037E-D719-45D4-8ED5-B4A3F34988AB}" presName="spMid" presStyleCnt="0"/>
      <dgm:spPr/>
    </dgm:pt>
    <dgm:pt modelId="{1C62B116-0DF7-438D-8936-10B58921C40B}" type="pres">
      <dgm:prSet presAssocID="{97434CAD-AD16-4775-8187-2F7DA3BCAA3E}" presName="chevronComposite1" presStyleCnt="0"/>
      <dgm:spPr/>
    </dgm:pt>
    <dgm:pt modelId="{496910EF-CC88-444C-9253-FB3CC5BD0C51}" type="pres">
      <dgm:prSet presAssocID="{97434CAD-AD16-4775-8187-2F7DA3BCAA3E}" presName="chevron1" presStyleLbl="sibTrans2D1" presStyleIdx="1" presStyleCnt="4"/>
      <dgm:spPr>
        <a:solidFill>
          <a:srgbClr val="C6B7BE"/>
        </a:solidFill>
      </dgm:spPr>
    </dgm:pt>
    <dgm:pt modelId="{235B5FD5-EC92-44E2-93A1-91155458E608}" type="pres">
      <dgm:prSet presAssocID="{97434CAD-AD16-4775-8187-2F7DA3BCAA3E}" presName="spChevron1" presStyleCnt="0"/>
      <dgm:spPr/>
    </dgm:pt>
    <dgm:pt modelId="{60E694B9-A548-4A47-BFB9-87B889FD4D41}" type="pres">
      <dgm:prSet presAssocID="{2D63EB98-BB38-4D90-AF89-A2325249016C}" presName="middle" presStyleCnt="0"/>
      <dgm:spPr/>
    </dgm:pt>
    <dgm:pt modelId="{38699929-23D4-472F-9759-08EAA89EFE59}" type="pres">
      <dgm:prSet presAssocID="{2D63EB98-BB38-4D90-AF89-A2325249016C}" presName="parTxMid" presStyleLbl="revTx" presStyleIdx="2" presStyleCnt="4"/>
      <dgm:spPr/>
    </dgm:pt>
    <dgm:pt modelId="{23046EA7-9624-4427-B6EB-AD017C6A42B6}" type="pres">
      <dgm:prSet presAssocID="{2D63EB98-BB38-4D90-AF89-A2325249016C}" presName="spMid" presStyleCnt="0"/>
      <dgm:spPr/>
    </dgm:pt>
    <dgm:pt modelId="{02FA3AC1-A78A-4E65-8B49-8AD1390CFB92}" type="pres">
      <dgm:prSet presAssocID="{FAA4727C-232B-45D0-A83B-D720EB1AC0CA}" presName="chevronComposite1" presStyleCnt="0"/>
      <dgm:spPr/>
    </dgm:pt>
    <dgm:pt modelId="{73742FAD-A93B-4EBE-8179-9F6ACF26DADE}" type="pres">
      <dgm:prSet presAssocID="{FAA4727C-232B-45D0-A83B-D720EB1AC0CA}" presName="chevron1" presStyleLbl="sibTrans2D1" presStyleIdx="2" presStyleCnt="4"/>
      <dgm:spPr>
        <a:solidFill>
          <a:srgbClr val="C6B7BE"/>
        </a:solidFill>
      </dgm:spPr>
    </dgm:pt>
    <dgm:pt modelId="{FBF0CB80-B941-4630-ACD9-32AC79BF4DEB}" type="pres">
      <dgm:prSet presAssocID="{FAA4727C-232B-45D0-A83B-D720EB1AC0CA}" presName="spChevron1" presStyleCnt="0"/>
      <dgm:spPr/>
    </dgm:pt>
    <dgm:pt modelId="{FCE9E99E-671A-4725-92CC-A541CA49F63F}" type="pres">
      <dgm:prSet presAssocID="{FA533248-D454-409F-BEB1-160EF43B4905}" presName="middle" presStyleCnt="0"/>
      <dgm:spPr/>
    </dgm:pt>
    <dgm:pt modelId="{33E96FF9-0B74-4DE4-B9E5-F9639E1F166B}" type="pres">
      <dgm:prSet presAssocID="{FA533248-D454-409F-BEB1-160EF43B4905}" presName="parTxMid" presStyleLbl="revTx" presStyleIdx="3" presStyleCnt="4"/>
      <dgm:spPr/>
    </dgm:pt>
    <dgm:pt modelId="{74EB9414-6E31-4993-98C2-A8860D83A5E8}" type="pres">
      <dgm:prSet presAssocID="{FA533248-D454-409F-BEB1-160EF43B4905}" presName="spMid" presStyleCnt="0"/>
      <dgm:spPr/>
    </dgm:pt>
    <dgm:pt modelId="{80A9C899-FD5B-45B7-B107-77A278475EC7}" type="pres">
      <dgm:prSet presAssocID="{304F5BA9-18B3-434E-9CD8-1F14280F6792}" presName="chevronComposite1" presStyleCnt="0"/>
      <dgm:spPr/>
    </dgm:pt>
    <dgm:pt modelId="{49BBF24A-E2C5-419F-BF28-23CE42554DAE}" type="pres">
      <dgm:prSet presAssocID="{304F5BA9-18B3-434E-9CD8-1F14280F6792}" presName="chevron1" presStyleLbl="sibTrans2D1" presStyleIdx="3" presStyleCnt="4"/>
      <dgm:spPr>
        <a:solidFill>
          <a:srgbClr val="C6B7BE"/>
        </a:solidFill>
      </dgm:spPr>
    </dgm:pt>
    <dgm:pt modelId="{12068D15-C017-4B56-8297-4208AA5ABB0A}" type="pres">
      <dgm:prSet presAssocID="{304F5BA9-18B3-434E-9CD8-1F14280F6792}" presName="spChevron1" presStyleCnt="0"/>
      <dgm:spPr/>
    </dgm:pt>
    <dgm:pt modelId="{221E8DF1-FDF1-49D8-BA34-A5EAA9345639}" type="pres">
      <dgm:prSet presAssocID="{BBA641CB-D10C-4BC3-A7E7-FA7AF5AFE8EA}" presName="last" presStyleCnt="0"/>
      <dgm:spPr/>
    </dgm:pt>
    <dgm:pt modelId="{A3B25832-4B42-4C1A-BB96-ADCAB1DE3941}" type="pres">
      <dgm:prSet presAssocID="{BBA641CB-D10C-4BC3-A7E7-FA7AF5AFE8EA}" presName="circleTx" presStyleLbl="node1" presStyleIdx="18" presStyleCnt="19"/>
      <dgm:spPr/>
    </dgm:pt>
    <dgm:pt modelId="{28E8E803-6FCD-431C-957F-BB11735C1704}" type="pres">
      <dgm:prSet presAssocID="{BBA641CB-D10C-4BC3-A7E7-FA7AF5AFE8EA}" presName="spN" presStyleCnt="0"/>
      <dgm:spPr/>
    </dgm:pt>
  </dgm:ptLst>
  <dgm:cxnLst>
    <dgm:cxn modelId="{9CD69B35-19C0-47E4-9BBB-57C4364E81E2}" type="presOf" srcId="{2A87706A-EDE0-4CF8-B3B0-BF11EC5F7355}" destId="{4D1A4EFD-19E1-46EF-9D04-43095BCC008B}" srcOrd="0" destOrd="0" presId="urn:microsoft.com/office/officeart/2009/3/layout/RandomtoResultProcess"/>
    <dgm:cxn modelId="{B9246E38-E8B1-413C-A734-78F20E5E7054}" type="presOf" srcId="{2D63EB98-BB38-4D90-AF89-A2325249016C}" destId="{38699929-23D4-472F-9759-08EAA89EFE59}" srcOrd="0" destOrd="0" presId="urn:microsoft.com/office/officeart/2009/3/layout/RandomtoResultProcess"/>
    <dgm:cxn modelId="{B06FAB66-BF43-489B-96D4-39E65D323B6D}" type="presOf" srcId="{BBA641CB-D10C-4BC3-A7E7-FA7AF5AFE8EA}" destId="{A3B25832-4B42-4C1A-BB96-ADCAB1DE3941}" srcOrd="0" destOrd="0" presId="urn:microsoft.com/office/officeart/2009/3/layout/RandomtoResultProcess"/>
    <dgm:cxn modelId="{9A5F1849-168A-4A88-9950-00FB8505D228}" srcId="{57FA847E-C681-43EF-B43D-EA271303913C}" destId="{2A87706A-EDE0-4CF8-B3B0-BF11EC5F7355}" srcOrd="0" destOrd="0" parTransId="{FBFF1B17-B051-445A-AFAE-D760124040DA}" sibTransId="{2ECFD0F6-21BC-4B93-ACB2-FFAF0DC2907B}"/>
    <dgm:cxn modelId="{5D69917C-23E6-4C00-B54C-B6B47CBBA0BB}" type="presOf" srcId="{57FA847E-C681-43EF-B43D-EA271303913C}" destId="{D1D7829C-382A-4971-BBCE-3E64C54DA412}" srcOrd="0" destOrd="0" presId="urn:microsoft.com/office/officeart/2009/3/layout/RandomtoResultProcess"/>
    <dgm:cxn modelId="{6AC2038E-D3D0-4198-BE0D-20373BAEEF93}" type="presOf" srcId="{F3D6037E-D719-45D4-8ED5-B4A3F34988AB}" destId="{D2F93B35-01C1-4B70-956D-F8886361506D}" srcOrd="0" destOrd="0" presId="urn:microsoft.com/office/officeart/2009/3/layout/RandomtoResultProcess"/>
    <dgm:cxn modelId="{FC16AA9D-FCB0-4917-802C-9131130C06E5}" srcId="{57FA847E-C681-43EF-B43D-EA271303913C}" destId="{2D63EB98-BB38-4D90-AF89-A2325249016C}" srcOrd="2" destOrd="0" parTransId="{F2BA80FF-4233-420C-83C2-9CD58B509B92}" sibTransId="{FAA4727C-232B-45D0-A83B-D720EB1AC0CA}"/>
    <dgm:cxn modelId="{604DC2AF-9123-4532-A1B5-EF309AED5632}" srcId="{57FA847E-C681-43EF-B43D-EA271303913C}" destId="{F3D6037E-D719-45D4-8ED5-B4A3F34988AB}" srcOrd="1" destOrd="0" parTransId="{A73BCEBA-8543-46A7-920D-C1810B8A7F5E}" sibTransId="{97434CAD-AD16-4775-8187-2F7DA3BCAA3E}"/>
    <dgm:cxn modelId="{582880C6-9E6E-45AC-A1A5-BFDAEED4EE11}" srcId="{57FA847E-C681-43EF-B43D-EA271303913C}" destId="{BBA641CB-D10C-4BC3-A7E7-FA7AF5AFE8EA}" srcOrd="4" destOrd="0" parTransId="{2D0FEBC8-6404-41DE-8717-2B012633675E}" sibTransId="{0007066F-C0AA-46F3-B205-B018D0609C8F}"/>
    <dgm:cxn modelId="{8706B4CE-5907-4846-9A48-CF8FF136571D}" srcId="{57FA847E-C681-43EF-B43D-EA271303913C}" destId="{FA533248-D454-409F-BEB1-160EF43B4905}" srcOrd="3" destOrd="0" parTransId="{7D5C053E-0914-451F-B650-4536AD185081}" sibTransId="{304F5BA9-18B3-434E-9CD8-1F14280F6792}"/>
    <dgm:cxn modelId="{35843CD8-1518-44BB-A426-5421FA635B57}" type="presOf" srcId="{FA533248-D454-409F-BEB1-160EF43B4905}" destId="{33E96FF9-0B74-4DE4-B9E5-F9639E1F166B}" srcOrd="0" destOrd="0" presId="urn:microsoft.com/office/officeart/2009/3/layout/RandomtoResultProcess"/>
    <dgm:cxn modelId="{153ABAB1-40EA-49B3-8CA1-84656F911338}" type="presParOf" srcId="{D1D7829C-382A-4971-BBCE-3E64C54DA412}" destId="{C35BF0FF-6C56-4C29-A88F-5193950DDE39}" srcOrd="0" destOrd="0" presId="urn:microsoft.com/office/officeart/2009/3/layout/RandomtoResultProcess"/>
    <dgm:cxn modelId="{511226F4-5617-41EC-B357-869BCB86C796}" type="presParOf" srcId="{C35BF0FF-6C56-4C29-A88F-5193950DDE39}" destId="{4D1A4EFD-19E1-46EF-9D04-43095BCC008B}" srcOrd="0" destOrd="0" presId="urn:microsoft.com/office/officeart/2009/3/layout/RandomtoResultProcess"/>
    <dgm:cxn modelId="{618D04BD-E571-423C-B9A6-21ACBF4525A8}" type="presParOf" srcId="{C35BF0FF-6C56-4C29-A88F-5193950DDE39}" destId="{027CAE64-7936-4F78-B2FA-74C99ACD5B4F}" srcOrd="1" destOrd="0" presId="urn:microsoft.com/office/officeart/2009/3/layout/RandomtoResultProcess"/>
    <dgm:cxn modelId="{5619C75F-2433-4BAF-84BB-1D85A044A0F9}" type="presParOf" srcId="{C35BF0FF-6C56-4C29-A88F-5193950DDE39}" destId="{6F0E58D0-17DA-4F95-B31E-DFDCA0CA5338}" srcOrd="2" destOrd="0" presId="urn:microsoft.com/office/officeart/2009/3/layout/RandomtoResultProcess"/>
    <dgm:cxn modelId="{72D7BDCD-840E-4A82-9115-392435665861}" type="presParOf" srcId="{C35BF0FF-6C56-4C29-A88F-5193950DDE39}" destId="{6F66F6E4-D282-40F3-91A6-AD2F6B60CED4}" srcOrd="3" destOrd="0" presId="urn:microsoft.com/office/officeart/2009/3/layout/RandomtoResultProcess"/>
    <dgm:cxn modelId="{816E6827-DA81-4C77-AB12-23ADC6962392}" type="presParOf" srcId="{C35BF0FF-6C56-4C29-A88F-5193950DDE39}" destId="{07A32C8E-AABB-4FFB-A62E-0395DBCEB101}" srcOrd="4" destOrd="0" presId="urn:microsoft.com/office/officeart/2009/3/layout/RandomtoResultProcess"/>
    <dgm:cxn modelId="{EFD7972A-BC57-439F-8AA9-2018C45B524C}" type="presParOf" srcId="{C35BF0FF-6C56-4C29-A88F-5193950DDE39}" destId="{E455ADE9-3741-40ED-8929-A57FB5332B34}" srcOrd="5" destOrd="0" presId="urn:microsoft.com/office/officeart/2009/3/layout/RandomtoResultProcess"/>
    <dgm:cxn modelId="{90ACAD13-ED70-41BD-BBD0-A9AC83907F5F}" type="presParOf" srcId="{C35BF0FF-6C56-4C29-A88F-5193950DDE39}" destId="{F788038F-4144-412F-B7A9-4913E4BFB584}" srcOrd="6" destOrd="0" presId="urn:microsoft.com/office/officeart/2009/3/layout/RandomtoResultProcess"/>
    <dgm:cxn modelId="{14C090FE-C48F-4E9A-82CB-E04E35362039}" type="presParOf" srcId="{C35BF0FF-6C56-4C29-A88F-5193950DDE39}" destId="{D6B95D8F-558C-4E3A-A856-E38871A81646}" srcOrd="7" destOrd="0" presId="urn:microsoft.com/office/officeart/2009/3/layout/RandomtoResultProcess"/>
    <dgm:cxn modelId="{83EC00F8-54C7-4DB7-AF58-28F000DE90AC}" type="presParOf" srcId="{C35BF0FF-6C56-4C29-A88F-5193950DDE39}" destId="{1FC31589-310A-479B-AA65-F58C460C88A2}" srcOrd="8" destOrd="0" presId="urn:microsoft.com/office/officeart/2009/3/layout/RandomtoResultProcess"/>
    <dgm:cxn modelId="{2C18C222-EC0D-44ED-AD2E-9D7CB06E5E36}" type="presParOf" srcId="{C35BF0FF-6C56-4C29-A88F-5193950DDE39}" destId="{C9831EFF-B786-4DBA-8A57-4B320651AADB}" srcOrd="9" destOrd="0" presId="urn:microsoft.com/office/officeart/2009/3/layout/RandomtoResultProcess"/>
    <dgm:cxn modelId="{1F27A5B4-337F-4BAD-8C28-5F93DE97B89F}" type="presParOf" srcId="{C35BF0FF-6C56-4C29-A88F-5193950DDE39}" destId="{6811B363-42D1-414B-A412-AC6989486FD5}" srcOrd="10" destOrd="0" presId="urn:microsoft.com/office/officeart/2009/3/layout/RandomtoResultProcess"/>
    <dgm:cxn modelId="{E90DB214-ADD2-4C01-81D7-83DD0766C509}" type="presParOf" srcId="{C35BF0FF-6C56-4C29-A88F-5193950DDE39}" destId="{F12333C7-C344-499B-93D6-1D0ED832A89F}" srcOrd="11" destOrd="0" presId="urn:microsoft.com/office/officeart/2009/3/layout/RandomtoResultProcess"/>
    <dgm:cxn modelId="{0E6E0141-E99D-4EAA-B48C-FE48BA1A8D13}" type="presParOf" srcId="{C35BF0FF-6C56-4C29-A88F-5193950DDE39}" destId="{A96CA8E8-2722-4C89-8A9B-70E1672CE705}" srcOrd="12" destOrd="0" presId="urn:microsoft.com/office/officeart/2009/3/layout/RandomtoResultProcess"/>
    <dgm:cxn modelId="{8FC320B5-9630-47E1-9EC5-3ED02F508C9D}" type="presParOf" srcId="{C35BF0FF-6C56-4C29-A88F-5193950DDE39}" destId="{7FA7DCC2-B6D5-476F-8244-928D054DC299}" srcOrd="13" destOrd="0" presId="urn:microsoft.com/office/officeart/2009/3/layout/RandomtoResultProcess"/>
    <dgm:cxn modelId="{3A42BE0B-A526-42C9-B3CE-4180C01CDE52}" type="presParOf" srcId="{C35BF0FF-6C56-4C29-A88F-5193950DDE39}" destId="{93AAC3A4-CEF2-4891-B25D-F4AB03EF3270}" srcOrd="14" destOrd="0" presId="urn:microsoft.com/office/officeart/2009/3/layout/RandomtoResultProcess"/>
    <dgm:cxn modelId="{4690C389-CF9D-4D1A-B40F-0093034CAB78}" type="presParOf" srcId="{C35BF0FF-6C56-4C29-A88F-5193950DDE39}" destId="{2923F191-154F-4378-9A7D-A41375053E5E}" srcOrd="15" destOrd="0" presId="urn:microsoft.com/office/officeart/2009/3/layout/RandomtoResultProcess"/>
    <dgm:cxn modelId="{993B4327-9E9F-44D3-A9ED-227455CD8CDA}" type="presParOf" srcId="{C35BF0FF-6C56-4C29-A88F-5193950DDE39}" destId="{1F520A86-B501-4D58-8C7D-04A6705D385B}" srcOrd="16" destOrd="0" presId="urn:microsoft.com/office/officeart/2009/3/layout/RandomtoResultProcess"/>
    <dgm:cxn modelId="{AFC594CD-08A1-4815-8339-E4EF585BC993}" type="presParOf" srcId="{C35BF0FF-6C56-4C29-A88F-5193950DDE39}" destId="{CBD1289F-1A18-45EA-BCDE-615EC853B7EA}" srcOrd="17" destOrd="0" presId="urn:microsoft.com/office/officeart/2009/3/layout/RandomtoResultProcess"/>
    <dgm:cxn modelId="{414A4ABE-D287-4F52-9988-17542888B48D}" type="presParOf" srcId="{C35BF0FF-6C56-4C29-A88F-5193950DDE39}" destId="{42327D08-71CD-4899-927A-FE4C1AF03D8E}" srcOrd="18" destOrd="0" presId="urn:microsoft.com/office/officeart/2009/3/layout/RandomtoResultProcess"/>
    <dgm:cxn modelId="{1CD50EC4-9323-4299-9950-E0C2A8527163}" type="presParOf" srcId="{D1D7829C-382A-4971-BBCE-3E64C54DA412}" destId="{405E498A-DA05-440D-B97F-CE3CAD47D520}" srcOrd="1" destOrd="0" presId="urn:microsoft.com/office/officeart/2009/3/layout/RandomtoResultProcess"/>
    <dgm:cxn modelId="{02B9323F-6AC1-4F99-ACFD-0542398E825C}" type="presParOf" srcId="{405E498A-DA05-440D-B97F-CE3CAD47D520}" destId="{EF7A6292-58C7-4A80-A258-446B00E93D35}" srcOrd="0" destOrd="0" presId="urn:microsoft.com/office/officeart/2009/3/layout/RandomtoResultProcess"/>
    <dgm:cxn modelId="{6FD4CB5E-4017-45B0-BC09-47E696F8D91F}" type="presParOf" srcId="{405E498A-DA05-440D-B97F-CE3CAD47D520}" destId="{55E48460-E181-4464-B594-B01F322A163B}" srcOrd="1" destOrd="0" presId="urn:microsoft.com/office/officeart/2009/3/layout/RandomtoResultProcess"/>
    <dgm:cxn modelId="{03CECE10-5741-4403-BADD-630E3462B091}" type="presParOf" srcId="{D1D7829C-382A-4971-BBCE-3E64C54DA412}" destId="{DD836370-63E6-4395-A819-51E3962C7828}" srcOrd="2" destOrd="0" presId="urn:microsoft.com/office/officeart/2009/3/layout/RandomtoResultProcess"/>
    <dgm:cxn modelId="{E9F1C79F-D687-4B8E-9BDB-14E8C8B177D9}" type="presParOf" srcId="{DD836370-63E6-4395-A819-51E3962C7828}" destId="{D2F93B35-01C1-4B70-956D-F8886361506D}" srcOrd="0" destOrd="0" presId="urn:microsoft.com/office/officeart/2009/3/layout/RandomtoResultProcess"/>
    <dgm:cxn modelId="{75DD55B6-B034-427A-96A4-C1E8769AD52F}" type="presParOf" srcId="{DD836370-63E6-4395-A819-51E3962C7828}" destId="{90B183CF-0889-4B1F-934B-C2969AB325C3}" srcOrd="1" destOrd="0" presId="urn:microsoft.com/office/officeart/2009/3/layout/RandomtoResultProcess"/>
    <dgm:cxn modelId="{63D63652-63ED-49E1-A231-6673BC1D3353}" type="presParOf" srcId="{D1D7829C-382A-4971-BBCE-3E64C54DA412}" destId="{1C62B116-0DF7-438D-8936-10B58921C40B}" srcOrd="3" destOrd="0" presId="urn:microsoft.com/office/officeart/2009/3/layout/RandomtoResultProcess"/>
    <dgm:cxn modelId="{C2635411-C864-4639-BA1A-85F84CBAE025}" type="presParOf" srcId="{1C62B116-0DF7-438D-8936-10B58921C40B}" destId="{496910EF-CC88-444C-9253-FB3CC5BD0C51}" srcOrd="0" destOrd="0" presId="urn:microsoft.com/office/officeart/2009/3/layout/RandomtoResultProcess"/>
    <dgm:cxn modelId="{99C01DF8-0E91-44C8-A9B8-C8F6447DC5BA}" type="presParOf" srcId="{1C62B116-0DF7-438D-8936-10B58921C40B}" destId="{235B5FD5-EC92-44E2-93A1-91155458E608}" srcOrd="1" destOrd="0" presId="urn:microsoft.com/office/officeart/2009/3/layout/RandomtoResultProcess"/>
    <dgm:cxn modelId="{61D3F4DD-893E-430B-A658-1D09E649EA5B}" type="presParOf" srcId="{D1D7829C-382A-4971-BBCE-3E64C54DA412}" destId="{60E694B9-A548-4A47-BFB9-87B889FD4D41}" srcOrd="4" destOrd="0" presId="urn:microsoft.com/office/officeart/2009/3/layout/RandomtoResultProcess"/>
    <dgm:cxn modelId="{B7176037-8DCD-41D3-B875-4811F193AB04}" type="presParOf" srcId="{60E694B9-A548-4A47-BFB9-87B889FD4D41}" destId="{38699929-23D4-472F-9759-08EAA89EFE59}" srcOrd="0" destOrd="0" presId="urn:microsoft.com/office/officeart/2009/3/layout/RandomtoResultProcess"/>
    <dgm:cxn modelId="{7BE77E2C-8419-4EC2-B6B5-36C4E000E8C4}" type="presParOf" srcId="{60E694B9-A548-4A47-BFB9-87B889FD4D41}" destId="{23046EA7-9624-4427-B6EB-AD017C6A42B6}" srcOrd="1" destOrd="0" presId="urn:microsoft.com/office/officeart/2009/3/layout/RandomtoResultProcess"/>
    <dgm:cxn modelId="{F18F8DFB-9285-4018-87E9-ADE6727EF878}" type="presParOf" srcId="{D1D7829C-382A-4971-BBCE-3E64C54DA412}" destId="{02FA3AC1-A78A-4E65-8B49-8AD1390CFB92}" srcOrd="5" destOrd="0" presId="urn:microsoft.com/office/officeart/2009/3/layout/RandomtoResultProcess"/>
    <dgm:cxn modelId="{E3E06ECA-4776-4AC6-B577-89B17373031E}" type="presParOf" srcId="{02FA3AC1-A78A-4E65-8B49-8AD1390CFB92}" destId="{73742FAD-A93B-4EBE-8179-9F6ACF26DADE}" srcOrd="0" destOrd="0" presId="urn:microsoft.com/office/officeart/2009/3/layout/RandomtoResultProcess"/>
    <dgm:cxn modelId="{0FD89993-41BC-43E6-8951-7E96290336DD}" type="presParOf" srcId="{02FA3AC1-A78A-4E65-8B49-8AD1390CFB92}" destId="{FBF0CB80-B941-4630-ACD9-32AC79BF4DEB}" srcOrd="1" destOrd="0" presId="urn:microsoft.com/office/officeart/2009/3/layout/RandomtoResultProcess"/>
    <dgm:cxn modelId="{6671A375-C518-4F43-8A76-8F342EE2692E}" type="presParOf" srcId="{D1D7829C-382A-4971-BBCE-3E64C54DA412}" destId="{FCE9E99E-671A-4725-92CC-A541CA49F63F}" srcOrd="6" destOrd="0" presId="urn:microsoft.com/office/officeart/2009/3/layout/RandomtoResultProcess"/>
    <dgm:cxn modelId="{50195EAA-1033-461B-B435-9AFA7A4D1089}" type="presParOf" srcId="{FCE9E99E-671A-4725-92CC-A541CA49F63F}" destId="{33E96FF9-0B74-4DE4-B9E5-F9639E1F166B}" srcOrd="0" destOrd="0" presId="urn:microsoft.com/office/officeart/2009/3/layout/RandomtoResultProcess"/>
    <dgm:cxn modelId="{6DCDF54B-99FE-459F-8EE6-925AB14BB2F7}" type="presParOf" srcId="{FCE9E99E-671A-4725-92CC-A541CA49F63F}" destId="{74EB9414-6E31-4993-98C2-A8860D83A5E8}" srcOrd="1" destOrd="0" presId="urn:microsoft.com/office/officeart/2009/3/layout/RandomtoResultProcess"/>
    <dgm:cxn modelId="{EA37B144-7851-4324-8DC5-6DAD6722B9BC}" type="presParOf" srcId="{D1D7829C-382A-4971-BBCE-3E64C54DA412}" destId="{80A9C899-FD5B-45B7-B107-77A278475EC7}" srcOrd="7" destOrd="0" presId="urn:microsoft.com/office/officeart/2009/3/layout/RandomtoResultProcess"/>
    <dgm:cxn modelId="{6DCC58A0-C48A-4285-BB7C-06606D6A24D8}" type="presParOf" srcId="{80A9C899-FD5B-45B7-B107-77A278475EC7}" destId="{49BBF24A-E2C5-419F-BF28-23CE42554DAE}" srcOrd="0" destOrd="0" presId="urn:microsoft.com/office/officeart/2009/3/layout/RandomtoResultProcess"/>
    <dgm:cxn modelId="{445796BF-4BA5-4505-B6C7-ABA482EDB0DE}" type="presParOf" srcId="{80A9C899-FD5B-45B7-B107-77A278475EC7}" destId="{12068D15-C017-4B56-8297-4208AA5ABB0A}" srcOrd="1" destOrd="0" presId="urn:microsoft.com/office/officeart/2009/3/layout/RandomtoResultProcess"/>
    <dgm:cxn modelId="{4A5F0DD1-940D-46BD-9828-9E9DE7BB3098}" type="presParOf" srcId="{D1D7829C-382A-4971-BBCE-3E64C54DA412}" destId="{221E8DF1-FDF1-49D8-BA34-A5EAA9345639}" srcOrd="8" destOrd="0" presId="urn:microsoft.com/office/officeart/2009/3/layout/RandomtoResultProcess"/>
    <dgm:cxn modelId="{A7464022-AA7E-4743-92ED-77E082CE368C}" type="presParOf" srcId="{221E8DF1-FDF1-49D8-BA34-A5EAA9345639}" destId="{A3B25832-4B42-4C1A-BB96-ADCAB1DE3941}" srcOrd="0" destOrd="0" presId="urn:microsoft.com/office/officeart/2009/3/layout/RandomtoResultProcess"/>
    <dgm:cxn modelId="{04483FC1-8F04-4145-9C94-0DC5309228B2}" type="presParOf" srcId="{221E8DF1-FDF1-49D8-BA34-A5EAA9345639}" destId="{28E8E803-6FCD-431C-957F-BB11735C1704}" srcOrd="1" destOrd="0" presId="urn:microsoft.com/office/officeart/2009/3/layout/RandomtoResultProcess"/>
  </dgm:cxnLst>
  <dgm:bg>
    <a:solidFill>
      <a:srgbClr val="0F0F1B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FA847E-C681-43EF-B43D-EA271303913C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7706A-EDE0-4CF8-B3B0-BF11EC5F7355}">
      <dgm:prSet custT="1"/>
      <dgm:spPr/>
      <dgm:t>
        <a:bodyPr/>
        <a:lstStyle/>
        <a:p>
          <a:r>
            <a:rPr lang="pt-BR" sz="1800" b="1" u="none" kern="1200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Sensores IoT: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Instalação de sensores para monitoramento de temperatura.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BFF1B17-B051-445A-AFAE-D760124040DA}" type="parTrans" cxnId="{9A5F1849-168A-4A88-9950-00FB8505D228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ECFD0F6-21BC-4B93-ACB2-FFAF0DC2907B}" type="sibTrans" cxnId="{9A5F1849-168A-4A88-9950-00FB8505D228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3D6037E-D719-45D4-8ED5-B4A3F34988AB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Gateway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IoT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A73BCEBA-8543-46A7-920D-C1810B8A7F5E}" type="parTrans" cxnId="{604DC2AF-9123-4532-A1B5-EF309AED5632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97434CAD-AD16-4775-8187-2F7DA3BCAA3E}" type="sibTrans" cxnId="{604DC2AF-9123-4532-A1B5-EF309AED5632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63EB98-BB38-4D90-AF89-A2325249016C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FIWARE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Back-end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2BA80FF-4233-420C-83C2-9CD58B509B92}" type="parTrans" cxnId="{FC16AA9D-FCB0-4917-802C-9131130C06E5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A4727C-232B-45D0-A83B-D720EB1AC0CA}" type="sibTrans" cxnId="{FC16AA9D-FCB0-4917-802C-9131130C06E5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FA533248-D454-409F-BEB1-160EF43B4905}">
      <dgm:prSet custT="1"/>
      <dgm:spPr/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Mongo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DB: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7D5C053E-0914-451F-B650-4536AD185081}" type="parTrans" cxnId="{8706B4CE-5907-4846-9A48-CF8FF136571D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304F5BA9-18B3-434E-9CD8-1F14280F6792}" type="sibTrans" cxnId="{8706B4CE-5907-4846-9A48-CF8FF136571D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BBA641CB-D10C-4BC3-A7E7-FA7AF5AFE8EA}">
      <dgm:prSet custT="1"/>
      <dgm:spPr>
        <a:solidFill>
          <a:srgbClr val="0F0F1B"/>
        </a:solidFill>
      </dgm:spPr>
      <dgm:t>
        <a:bodyPr/>
        <a:lstStyle/>
        <a:p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Aplicação ASP-NET: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2D0FEBC8-6404-41DE-8717-2B012633675E}" type="parTrans" cxnId="{582880C6-9E6E-45AC-A1A5-BFDAEED4EE11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0007066F-C0AA-46F3-B205-B018D0609C8F}" type="sibTrans" cxnId="{582880C6-9E6E-45AC-A1A5-BFDAEED4EE11}">
      <dgm:prSet/>
      <dgm:spPr/>
      <dgm:t>
        <a:bodyPr/>
        <a:lstStyle/>
        <a:p>
          <a:endParaRPr lang="en-US" sz="1800" u="none">
            <a:solidFill>
              <a:srgbClr val="FAFBF6"/>
            </a:solidFill>
            <a:latin typeface="Abadi Extra Light" panose="020B0204020104020204" pitchFamily="34" charset="0"/>
          </a:endParaRPr>
        </a:p>
      </dgm:t>
    </dgm:pt>
    <dgm:pt modelId="{D1D7829C-382A-4971-BBCE-3E64C54DA412}" type="pres">
      <dgm:prSet presAssocID="{57FA847E-C681-43EF-B43D-EA271303913C}" presName="Name0" presStyleCnt="0">
        <dgm:presLayoutVars>
          <dgm:dir/>
          <dgm:animOne val="branch"/>
          <dgm:animLvl val="lvl"/>
        </dgm:presLayoutVars>
      </dgm:prSet>
      <dgm:spPr/>
    </dgm:pt>
    <dgm:pt modelId="{C35BF0FF-6C56-4C29-A88F-5193950DDE39}" type="pres">
      <dgm:prSet presAssocID="{2A87706A-EDE0-4CF8-B3B0-BF11EC5F7355}" presName="chaos" presStyleCnt="0"/>
      <dgm:spPr/>
    </dgm:pt>
    <dgm:pt modelId="{4D1A4EFD-19E1-46EF-9D04-43095BCC008B}" type="pres">
      <dgm:prSet presAssocID="{2A87706A-EDE0-4CF8-B3B0-BF11EC5F7355}" presName="parTx1" presStyleLbl="revTx" presStyleIdx="0" presStyleCnt="4"/>
      <dgm:spPr/>
    </dgm:pt>
    <dgm:pt modelId="{027CAE64-7936-4F78-B2FA-74C99ACD5B4F}" type="pres">
      <dgm:prSet presAssocID="{2A87706A-EDE0-4CF8-B3B0-BF11EC5F7355}" presName="c1" presStyleLbl="node1" presStyleIdx="0" presStyleCnt="19" custLinFactY="-100000" custLinFactNeighborX="19207" custLinFactNeighborY="-194506"/>
      <dgm:spPr>
        <a:solidFill>
          <a:srgbClr val="565A75"/>
        </a:solidFill>
      </dgm:spPr>
    </dgm:pt>
    <dgm:pt modelId="{6F0E58D0-17DA-4F95-B31E-DFDCA0CA5338}" type="pres">
      <dgm:prSet presAssocID="{2A87706A-EDE0-4CF8-B3B0-BF11EC5F7355}" presName="c2" presStyleLbl="node1" presStyleIdx="1" presStyleCnt="19" custLinFactY="-100000" custLinFactNeighborX="19207" custLinFactNeighborY="-194506"/>
      <dgm:spPr>
        <a:solidFill>
          <a:srgbClr val="565A75"/>
        </a:solidFill>
      </dgm:spPr>
    </dgm:pt>
    <dgm:pt modelId="{6F66F6E4-D282-40F3-91A6-AD2F6B60CED4}" type="pres">
      <dgm:prSet presAssocID="{2A87706A-EDE0-4CF8-B3B0-BF11EC5F7355}" presName="c3" presStyleLbl="node1" presStyleIdx="2" presStyleCnt="19" custLinFactY="-87413" custLinFactNeighborX="12223" custLinFactNeighborY="-100000"/>
      <dgm:spPr>
        <a:solidFill>
          <a:srgbClr val="565A75"/>
        </a:solidFill>
      </dgm:spPr>
    </dgm:pt>
    <dgm:pt modelId="{07A32C8E-AABB-4FFB-A62E-0395DBCEB101}" type="pres">
      <dgm:prSet presAssocID="{2A87706A-EDE0-4CF8-B3B0-BF11EC5F7355}" presName="c4" presStyleLbl="node1" presStyleIdx="3" presStyleCnt="19" custLinFactY="-100000" custLinFactNeighborX="19207" custLinFactNeighborY="-194506"/>
      <dgm:spPr>
        <a:solidFill>
          <a:srgbClr val="565A75"/>
        </a:solidFill>
      </dgm:spPr>
    </dgm:pt>
    <dgm:pt modelId="{E455ADE9-3741-40ED-8929-A57FB5332B34}" type="pres">
      <dgm:prSet presAssocID="{2A87706A-EDE0-4CF8-B3B0-BF11EC5F7355}" presName="c5" presStyleLbl="node1" presStyleIdx="4" presStyleCnt="19" custLinFactY="-100000" custLinFactNeighborX="19207" custLinFactNeighborY="-194506"/>
      <dgm:spPr>
        <a:solidFill>
          <a:srgbClr val="565A75"/>
        </a:solidFill>
      </dgm:spPr>
    </dgm:pt>
    <dgm:pt modelId="{F788038F-4144-412F-B7A9-4913E4BFB584}" type="pres">
      <dgm:prSet presAssocID="{2A87706A-EDE0-4CF8-B3B0-BF11EC5F7355}" presName="c6" presStyleLbl="node1" presStyleIdx="5" presStyleCnt="19" custLinFactY="-100000" custLinFactNeighborX="19207" custLinFactNeighborY="-194506"/>
      <dgm:spPr>
        <a:solidFill>
          <a:srgbClr val="565A75"/>
        </a:solidFill>
      </dgm:spPr>
    </dgm:pt>
    <dgm:pt modelId="{D6B95D8F-558C-4E3A-A856-E38871A81646}" type="pres">
      <dgm:prSet presAssocID="{2A87706A-EDE0-4CF8-B3B0-BF11EC5F7355}" presName="c7" presStyleLbl="node1" presStyleIdx="6" presStyleCnt="19" custLinFactY="-87413" custLinFactNeighborX="12223" custLinFactNeighborY="-100000"/>
      <dgm:spPr>
        <a:solidFill>
          <a:srgbClr val="565A75"/>
        </a:solidFill>
      </dgm:spPr>
    </dgm:pt>
    <dgm:pt modelId="{1FC31589-310A-479B-AA65-F58C460C88A2}" type="pres">
      <dgm:prSet presAssocID="{2A87706A-EDE0-4CF8-B3B0-BF11EC5F7355}" presName="c8" presStyleLbl="node1" presStyleIdx="7" presStyleCnt="19" custLinFactY="-100000" custLinFactNeighborX="19207" custLinFactNeighborY="-194506"/>
      <dgm:spPr>
        <a:solidFill>
          <a:srgbClr val="565A75"/>
        </a:solidFill>
      </dgm:spPr>
    </dgm:pt>
    <dgm:pt modelId="{C9831EFF-B786-4DBA-8A57-4B320651AADB}" type="pres">
      <dgm:prSet presAssocID="{2A87706A-EDE0-4CF8-B3B0-BF11EC5F7355}" presName="c9" presStyleLbl="node1" presStyleIdx="8" presStyleCnt="19" custLinFactY="-100000" custLinFactNeighborX="19207" custLinFactNeighborY="-194506"/>
      <dgm:spPr>
        <a:solidFill>
          <a:srgbClr val="565A75"/>
        </a:solidFill>
      </dgm:spPr>
    </dgm:pt>
    <dgm:pt modelId="{6811B363-42D1-414B-A412-AC6989486FD5}" type="pres">
      <dgm:prSet presAssocID="{2A87706A-EDE0-4CF8-B3B0-BF11EC5F7355}" presName="c10" presStyleLbl="node1" presStyleIdx="9" presStyleCnt="19" custLinFactY="-14530" custLinFactNeighborX="7469" custLinFactNeighborY="-100000"/>
      <dgm:spPr>
        <a:solidFill>
          <a:srgbClr val="565A75"/>
        </a:solidFill>
      </dgm:spPr>
    </dgm:pt>
    <dgm:pt modelId="{F12333C7-C344-499B-93D6-1D0ED832A89F}" type="pres">
      <dgm:prSet presAssocID="{2A87706A-EDE0-4CF8-B3B0-BF11EC5F7355}" presName="c11" presStyleLbl="node1" presStyleIdx="10" presStyleCnt="19" custLinFactY="177089" custLinFactNeighborX="-13637" custLinFactNeighborY="200000"/>
      <dgm:spPr>
        <a:solidFill>
          <a:srgbClr val="565A75"/>
        </a:solidFill>
      </dgm:spPr>
    </dgm:pt>
    <dgm:pt modelId="{A96CA8E8-2722-4C89-8A9B-70E1672CE705}" type="pres">
      <dgm:prSet presAssocID="{2A87706A-EDE0-4CF8-B3B0-BF11EC5F7355}" presName="c12" presStyleLbl="node1" presStyleIdx="11" presStyleCnt="19" custLinFactY="100000" custLinFactNeighborX="-8678" custLinFactNeighborY="139966"/>
      <dgm:spPr>
        <a:solidFill>
          <a:srgbClr val="565A75"/>
        </a:solidFill>
      </dgm:spPr>
    </dgm:pt>
    <dgm:pt modelId="{7FA7DCC2-B6D5-476F-8244-928D054DC299}" type="pres">
      <dgm:prSet presAssocID="{2A87706A-EDE0-4CF8-B3B0-BF11EC5F7355}" presName="c13" presStyleLbl="node1" presStyleIdx="12" presStyleCnt="19" custLinFactY="64977" custLinFactNeighborX="-5966" custLinFactNeighborY="100000"/>
      <dgm:spPr>
        <a:solidFill>
          <a:srgbClr val="565A75"/>
        </a:solidFill>
      </dgm:spPr>
    </dgm:pt>
    <dgm:pt modelId="{93AAC3A4-CEF2-4891-B25D-F4AB03EF3270}" type="pres">
      <dgm:prSet presAssocID="{2A87706A-EDE0-4CF8-B3B0-BF11EC5F7355}" presName="c14" presStyleLbl="node1" presStyleIdx="13" presStyleCnt="19" custLinFactY="177089" custLinFactNeighborX="-13637" custLinFactNeighborY="200000"/>
      <dgm:spPr>
        <a:solidFill>
          <a:srgbClr val="565A75"/>
        </a:solidFill>
      </dgm:spPr>
    </dgm:pt>
    <dgm:pt modelId="{2923F191-154F-4378-9A7D-A41375053E5E}" type="pres">
      <dgm:prSet presAssocID="{2A87706A-EDE0-4CF8-B3B0-BF11EC5F7355}" presName="c15" presStyleLbl="node1" presStyleIdx="14" presStyleCnt="19" custLinFactY="100000" custLinFactNeighborX="-8678" custLinFactNeighborY="139966"/>
      <dgm:spPr>
        <a:solidFill>
          <a:srgbClr val="565A75"/>
        </a:solidFill>
      </dgm:spPr>
    </dgm:pt>
    <dgm:pt modelId="{1F520A86-B501-4D58-8C7D-04A6705D385B}" type="pres">
      <dgm:prSet presAssocID="{2A87706A-EDE0-4CF8-B3B0-BF11EC5F7355}" presName="c16" presStyleLbl="node1" presStyleIdx="15" presStyleCnt="19" custLinFactY="177089" custLinFactNeighborX="-13637" custLinFactNeighborY="200000"/>
      <dgm:spPr>
        <a:solidFill>
          <a:srgbClr val="565A75"/>
        </a:solidFill>
      </dgm:spPr>
    </dgm:pt>
    <dgm:pt modelId="{CBD1289F-1A18-45EA-BCDE-615EC853B7EA}" type="pres">
      <dgm:prSet presAssocID="{2A87706A-EDE0-4CF8-B3B0-BF11EC5F7355}" presName="c17" presStyleLbl="node1" presStyleIdx="16" presStyleCnt="19" custLinFactY="64977" custLinFactNeighborX="-5966" custLinFactNeighborY="100000"/>
      <dgm:spPr>
        <a:solidFill>
          <a:srgbClr val="565A75"/>
        </a:solidFill>
      </dgm:spPr>
    </dgm:pt>
    <dgm:pt modelId="{42327D08-71CD-4899-927A-FE4C1AF03D8E}" type="pres">
      <dgm:prSet presAssocID="{2A87706A-EDE0-4CF8-B3B0-BF11EC5F7355}" presName="c18" presStyleLbl="node1" presStyleIdx="17" presStyleCnt="19" custLinFactY="100000" custLinFactNeighborX="-8678" custLinFactNeighborY="139966"/>
      <dgm:spPr>
        <a:solidFill>
          <a:srgbClr val="565A75"/>
        </a:solidFill>
      </dgm:spPr>
    </dgm:pt>
    <dgm:pt modelId="{405E498A-DA05-440D-B97F-CE3CAD47D520}" type="pres">
      <dgm:prSet presAssocID="{2ECFD0F6-21BC-4B93-ACB2-FFAF0DC2907B}" presName="chevronComposite1" presStyleCnt="0"/>
      <dgm:spPr/>
    </dgm:pt>
    <dgm:pt modelId="{EF7A6292-58C7-4A80-A258-446B00E93D35}" type="pres">
      <dgm:prSet presAssocID="{2ECFD0F6-21BC-4B93-ACB2-FFAF0DC2907B}" presName="chevron1" presStyleLbl="sibTrans2D1" presStyleIdx="0" presStyleCnt="4"/>
      <dgm:spPr>
        <a:solidFill>
          <a:srgbClr val="C6B7BE"/>
        </a:solidFill>
      </dgm:spPr>
    </dgm:pt>
    <dgm:pt modelId="{55E48460-E181-4464-B594-B01F322A163B}" type="pres">
      <dgm:prSet presAssocID="{2ECFD0F6-21BC-4B93-ACB2-FFAF0DC2907B}" presName="spChevron1" presStyleCnt="0"/>
      <dgm:spPr/>
    </dgm:pt>
    <dgm:pt modelId="{DD836370-63E6-4395-A819-51E3962C7828}" type="pres">
      <dgm:prSet presAssocID="{F3D6037E-D719-45D4-8ED5-B4A3F34988AB}" presName="middle" presStyleCnt="0"/>
      <dgm:spPr/>
    </dgm:pt>
    <dgm:pt modelId="{D2F93B35-01C1-4B70-956D-F8886361506D}" type="pres">
      <dgm:prSet presAssocID="{F3D6037E-D719-45D4-8ED5-B4A3F34988AB}" presName="parTxMid" presStyleLbl="revTx" presStyleIdx="1" presStyleCnt="4"/>
      <dgm:spPr/>
    </dgm:pt>
    <dgm:pt modelId="{90B183CF-0889-4B1F-934B-C2969AB325C3}" type="pres">
      <dgm:prSet presAssocID="{F3D6037E-D719-45D4-8ED5-B4A3F34988AB}" presName="spMid" presStyleCnt="0"/>
      <dgm:spPr/>
    </dgm:pt>
    <dgm:pt modelId="{1C62B116-0DF7-438D-8936-10B58921C40B}" type="pres">
      <dgm:prSet presAssocID="{97434CAD-AD16-4775-8187-2F7DA3BCAA3E}" presName="chevronComposite1" presStyleCnt="0"/>
      <dgm:spPr/>
    </dgm:pt>
    <dgm:pt modelId="{496910EF-CC88-444C-9253-FB3CC5BD0C51}" type="pres">
      <dgm:prSet presAssocID="{97434CAD-AD16-4775-8187-2F7DA3BCAA3E}" presName="chevron1" presStyleLbl="sibTrans2D1" presStyleIdx="1" presStyleCnt="4"/>
      <dgm:spPr>
        <a:solidFill>
          <a:srgbClr val="C6B7BE"/>
        </a:solidFill>
      </dgm:spPr>
    </dgm:pt>
    <dgm:pt modelId="{235B5FD5-EC92-44E2-93A1-91155458E608}" type="pres">
      <dgm:prSet presAssocID="{97434CAD-AD16-4775-8187-2F7DA3BCAA3E}" presName="spChevron1" presStyleCnt="0"/>
      <dgm:spPr/>
    </dgm:pt>
    <dgm:pt modelId="{60E694B9-A548-4A47-BFB9-87B889FD4D41}" type="pres">
      <dgm:prSet presAssocID="{2D63EB98-BB38-4D90-AF89-A2325249016C}" presName="middle" presStyleCnt="0"/>
      <dgm:spPr/>
    </dgm:pt>
    <dgm:pt modelId="{38699929-23D4-472F-9759-08EAA89EFE59}" type="pres">
      <dgm:prSet presAssocID="{2D63EB98-BB38-4D90-AF89-A2325249016C}" presName="parTxMid" presStyleLbl="revTx" presStyleIdx="2" presStyleCnt="4"/>
      <dgm:spPr/>
    </dgm:pt>
    <dgm:pt modelId="{23046EA7-9624-4427-B6EB-AD017C6A42B6}" type="pres">
      <dgm:prSet presAssocID="{2D63EB98-BB38-4D90-AF89-A2325249016C}" presName="spMid" presStyleCnt="0"/>
      <dgm:spPr/>
    </dgm:pt>
    <dgm:pt modelId="{02FA3AC1-A78A-4E65-8B49-8AD1390CFB92}" type="pres">
      <dgm:prSet presAssocID="{FAA4727C-232B-45D0-A83B-D720EB1AC0CA}" presName="chevronComposite1" presStyleCnt="0"/>
      <dgm:spPr/>
    </dgm:pt>
    <dgm:pt modelId="{73742FAD-A93B-4EBE-8179-9F6ACF26DADE}" type="pres">
      <dgm:prSet presAssocID="{FAA4727C-232B-45D0-A83B-D720EB1AC0CA}" presName="chevron1" presStyleLbl="sibTrans2D1" presStyleIdx="2" presStyleCnt="4"/>
      <dgm:spPr>
        <a:solidFill>
          <a:srgbClr val="C6B7BE"/>
        </a:solidFill>
      </dgm:spPr>
    </dgm:pt>
    <dgm:pt modelId="{FBF0CB80-B941-4630-ACD9-32AC79BF4DEB}" type="pres">
      <dgm:prSet presAssocID="{FAA4727C-232B-45D0-A83B-D720EB1AC0CA}" presName="spChevron1" presStyleCnt="0"/>
      <dgm:spPr/>
    </dgm:pt>
    <dgm:pt modelId="{FCE9E99E-671A-4725-92CC-A541CA49F63F}" type="pres">
      <dgm:prSet presAssocID="{FA533248-D454-409F-BEB1-160EF43B4905}" presName="middle" presStyleCnt="0"/>
      <dgm:spPr/>
    </dgm:pt>
    <dgm:pt modelId="{33E96FF9-0B74-4DE4-B9E5-F9639E1F166B}" type="pres">
      <dgm:prSet presAssocID="{FA533248-D454-409F-BEB1-160EF43B4905}" presName="parTxMid" presStyleLbl="revTx" presStyleIdx="3" presStyleCnt="4"/>
      <dgm:spPr/>
    </dgm:pt>
    <dgm:pt modelId="{74EB9414-6E31-4993-98C2-A8860D83A5E8}" type="pres">
      <dgm:prSet presAssocID="{FA533248-D454-409F-BEB1-160EF43B4905}" presName="spMid" presStyleCnt="0"/>
      <dgm:spPr/>
    </dgm:pt>
    <dgm:pt modelId="{80A9C899-FD5B-45B7-B107-77A278475EC7}" type="pres">
      <dgm:prSet presAssocID="{304F5BA9-18B3-434E-9CD8-1F14280F6792}" presName="chevronComposite1" presStyleCnt="0"/>
      <dgm:spPr/>
    </dgm:pt>
    <dgm:pt modelId="{49BBF24A-E2C5-419F-BF28-23CE42554DAE}" type="pres">
      <dgm:prSet presAssocID="{304F5BA9-18B3-434E-9CD8-1F14280F6792}" presName="chevron1" presStyleLbl="sibTrans2D1" presStyleIdx="3" presStyleCnt="4"/>
      <dgm:spPr>
        <a:solidFill>
          <a:srgbClr val="C6B7BE"/>
        </a:solidFill>
      </dgm:spPr>
    </dgm:pt>
    <dgm:pt modelId="{12068D15-C017-4B56-8297-4208AA5ABB0A}" type="pres">
      <dgm:prSet presAssocID="{304F5BA9-18B3-434E-9CD8-1F14280F6792}" presName="spChevron1" presStyleCnt="0"/>
      <dgm:spPr/>
    </dgm:pt>
    <dgm:pt modelId="{221E8DF1-FDF1-49D8-BA34-A5EAA9345639}" type="pres">
      <dgm:prSet presAssocID="{BBA641CB-D10C-4BC3-A7E7-FA7AF5AFE8EA}" presName="last" presStyleCnt="0"/>
      <dgm:spPr/>
    </dgm:pt>
    <dgm:pt modelId="{A3B25832-4B42-4C1A-BB96-ADCAB1DE3941}" type="pres">
      <dgm:prSet presAssocID="{BBA641CB-D10C-4BC3-A7E7-FA7AF5AFE8EA}" presName="circleTx" presStyleLbl="node1" presStyleIdx="18" presStyleCnt="19"/>
      <dgm:spPr/>
    </dgm:pt>
    <dgm:pt modelId="{28E8E803-6FCD-431C-957F-BB11735C1704}" type="pres">
      <dgm:prSet presAssocID="{BBA641CB-D10C-4BC3-A7E7-FA7AF5AFE8EA}" presName="spN" presStyleCnt="0"/>
      <dgm:spPr/>
    </dgm:pt>
  </dgm:ptLst>
  <dgm:cxnLst>
    <dgm:cxn modelId="{9CD69B35-19C0-47E4-9BBB-57C4364E81E2}" type="presOf" srcId="{2A87706A-EDE0-4CF8-B3B0-BF11EC5F7355}" destId="{4D1A4EFD-19E1-46EF-9D04-43095BCC008B}" srcOrd="0" destOrd="0" presId="urn:microsoft.com/office/officeart/2009/3/layout/RandomtoResultProcess"/>
    <dgm:cxn modelId="{B9246E38-E8B1-413C-A734-78F20E5E7054}" type="presOf" srcId="{2D63EB98-BB38-4D90-AF89-A2325249016C}" destId="{38699929-23D4-472F-9759-08EAA89EFE59}" srcOrd="0" destOrd="0" presId="urn:microsoft.com/office/officeart/2009/3/layout/RandomtoResultProcess"/>
    <dgm:cxn modelId="{B06FAB66-BF43-489B-96D4-39E65D323B6D}" type="presOf" srcId="{BBA641CB-D10C-4BC3-A7E7-FA7AF5AFE8EA}" destId="{A3B25832-4B42-4C1A-BB96-ADCAB1DE3941}" srcOrd="0" destOrd="0" presId="urn:microsoft.com/office/officeart/2009/3/layout/RandomtoResultProcess"/>
    <dgm:cxn modelId="{9A5F1849-168A-4A88-9950-00FB8505D228}" srcId="{57FA847E-C681-43EF-B43D-EA271303913C}" destId="{2A87706A-EDE0-4CF8-B3B0-BF11EC5F7355}" srcOrd="0" destOrd="0" parTransId="{FBFF1B17-B051-445A-AFAE-D760124040DA}" sibTransId="{2ECFD0F6-21BC-4B93-ACB2-FFAF0DC2907B}"/>
    <dgm:cxn modelId="{5D69917C-23E6-4C00-B54C-B6B47CBBA0BB}" type="presOf" srcId="{57FA847E-C681-43EF-B43D-EA271303913C}" destId="{D1D7829C-382A-4971-BBCE-3E64C54DA412}" srcOrd="0" destOrd="0" presId="urn:microsoft.com/office/officeart/2009/3/layout/RandomtoResultProcess"/>
    <dgm:cxn modelId="{6AC2038E-D3D0-4198-BE0D-20373BAEEF93}" type="presOf" srcId="{F3D6037E-D719-45D4-8ED5-B4A3F34988AB}" destId="{D2F93B35-01C1-4B70-956D-F8886361506D}" srcOrd="0" destOrd="0" presId="urn:microsoft.com/office/officeart/2009/3/layout/RandomtoResultProcess"/>
    <dgm:cxn modelId="{FC16AA9D-FCB0-4917-802C-9131130C06E5}" srcId="{57FA847E-C681-43EF-B43D-EA271303913C}" destId="{2D63EB98-BB38-4D90-AF89-A2325249016C}" srcOrd="2" destOrd="0" parTransId="{F2BA80FF-4233-420C-83C2-9CD58B509B92}" sibTransId="{FAA4727C-232B-45D0-A83B-D720EB1AC0CA}"/>
    <dgm:cxn modelId="{604DC2AF-9123-4532-A1B5-EF309AED5632}" srcId="{57FA847E-C681-43EF-B43D-EA271303913C}" destId="{F3D6037E-D719-45D4-8ED5-B4A3F34988AB}" srcOrd="1" destOrd="0" parTransId="{A73BCEBA-8543-46A7-920D-C1810B8A7F5E}" sibTransId="{97434CAD-AD16-4775-8187-2F7DA3BCAA3E}"/>
    <dgm:cxn modelId="{582880C6-9E6E-45AC-A1A5-BFDAEED4EE11}" srcId="{57FA847E-C681-43EF-B43D-EA271303913C}" destId="{BBA641CB-D10C-4BC3-A7E7-FA7AF5AFE8EA}" srcOrd="4" destOrd="0" parTransId="{2D0FEBC8-6404-41DE-8717-2B012633675E}" sibTransId="{0007066F-C0AA-46F3-B205-B018D0609C8F}"/>
    <dgm:cxn modelId="{8706B4CE-5907-4846-9A48-CF8FF136571D}" srcId="{57FA847E-C681-43EF-B43D-EA271303913C}" destId="{FA533248-D454-409F-BEB1-160EF43B4905}" srcOrd="3" destOrd="0" parTransId="{7D5C053E-0914-451F-B650-4536AD185081}" sibTransId="{304F5BA9-18B3-434E-9CD8-1F14280F6792}"/>
    <dgm:cxn modelId="{35843CD8-1518-44BB-A426-5421FA635B57}" type="presOf" srcId="{FA533248-D454-409F-BEB1-160EF43B4905}" destId="{33E96FF9-0B74-4DE4-B9E5-F9639E1F166B}" srcOrd="0" destOrd="0" presId="urn:microsoft.com/office/officeart/2009/3/layout/RandomtoResultProcess"/>
    <dgm:cxn modelId="{153ABAB1-40EA-49B3-8CA1-84656F911338}" type="presParOf" srcId="{D1D7829C-382A-4971-BBCE-3E64C54DA412}" destId="{C35BF0FF-6C56-4C29-A88F-5193950DDE39}" srcOrd="0" destOrd="0" presId="urn:microsoft.com/office/officeart/2009/3/layout/RandomtoResultProcess"/>
    <dgm:cxn modelId="{511226F4-5617-41EC-B357-869BCB86C796}" type="presParOf" srcId="{C35BF0FF-6C56-4C29-A88F-5193950DDE39}" destId="{4D1A4EFD-19E1-46EF-9D04-43095BCC008B}" srcOrd="0" destOrd="0" presId="urn:microsoft.com/office/officeart/2009/3/layout/RandomtoResultProcess"/>
    <dgm:cxn modelId="{618D04BD-E571-423C-B9A6-21ACBF4525A8}" type="presParOf" srcId="{C35BF0FF-6C56-4C29-A88F-5193950DDE39}" destId="{027CAE64-7936-4F78-B2FA-74C99ACD5B4F}" srcOrd="1" destOrd="0" presId="urn:microsoft.com/office/officeart/2009/3/layout/RandomtoResultProcess"/>
    <dgm:cxn modelId="{5619C75F-2433-4BAF-84BB-1D85A044A0F9}" type="presParOf" srcId="{C35BF0FF-6C56-4C29-A88F-5193950DDE39}" destId="{6F0E58D0-17DA-4F95-B31E-DFDCA0CA5338}" srcOrd="2" destOrd="0" presId="urn:microsoft.com/office/officeart/2009/3/layout/RandomtoResultProcess"/>
    <dgm:cxn modelId="{72D7BDCD-840E-4A82-9115-392435665861}" type="presParOf" srcId="{C35BF0FF-6C56-4C29-A88F-5193950DDE39}" destId="{6F66F6E4-D282-40F3-91A6-AD2F6B60CED4}" srcOrd="3" destOrd="0" presId="urn:microsoft.com/office/officeart/2009/3/layout/RandomtoResultProcess"/>
    <dgm:cxn modelId="{816E6827-DA81-4C77-AB12-23ADC6962392}" type="presParOf" srcId="{C35BF0FF-6C56-4C29-A88F-5193950DDE39}" destId="{07A32C8E-AABB-4FFB-A62E-0395DBCEB101}" srcOrd="4" destOrd="0" presId="urn:microsoft.com/office/officeart/2009/3/layout/RandomtoResultProcess"/>
    <dgm:cxn modelId="{EFD7972A-BC57-439F-8AA9-2018C45B524C}" type="presParOf" srcId="{C35BF0FF-6C56-4C29-A88F-5193950DDE39}" destId="{E455ADE9-3741-40ED-8929-A57FB5332B34}" srcOrd="5" destOrd="0" presId="urn:microsoft.com/office/officeart/2009/3/layout/RandomtoResultProcess"/>
    <dgm:cxn modelId="{90ACAD13-ED70-41BD-BBD0-A9AC83907F5F}" type="presParOf" srcId="{C35BF0FF-6C56-4C29-A88F-5193950DDE39}" destId="{F788038F-4144-412F-B7A9-4913E4BFB584}" srcOrd="6" destOrd="0" presId="urn:microsoft.com/office/officeart/2009/3/layout/RandomtoResultProcess"/>
    <dgm:cxn modelId="{14C090FE-C48F-4E9A-82CB-E04E35362039}" type="presParOf" srcId="{C35BF0FF-6C56-4C29-A88F-5193950DDE39}" destId="{D6B95D8F-558C-4E3A-A856-E38871A81646}" srcOrd="7" destOrd="0" presId="urn:microsoft.com/office/officeart/2009/3/layout/RandomtoResultProcess"/>
    <dgm:cxn modelId="{83EC00F8-54C7-4DB7-AF58-28F000DE90AC}" type="presParOf" srcId="{C35BF0FF-6C56-4C29-A88F-5193950DDE39}" destId="{1FC31589-310A-479B-AA65-F58C460C88A2}" srcOrd="8" destOrd="0" presId="urn:microsoft.com/office/officeart/2009/3/layout/RandomtoResultProcess"/>
    <dgm:cxn modelId="{2C18C222-EC0D-44ED-AD2E-9D7CB06E5E36}" type="presParOf" srcId="{C35BF0FF-6C56-4C29-A88F-5193950DDE39}" destId="{C9831EFF-B786-4DBA-8A57-4B320651AADB}" srcOrd="9" destOrd="0" presId="urn:microsoft.com/office/officeart/2009/3/layout/RandomtoResultProcess"/>
    <dgm:cxn modelId="{1F27A5B4-337F-4BAD-8C28-5F93DE97B89F}" type="presParOf" srcId="{C35BF0FF-6C56-4C29-A88F-5193950DDE39}" destId="{6811B363-42D1-414B-A412-AC6989486FD5}" srcOrd="10" destOrd="0" presId="urn:microsoft.com/office/officeart/2009/3/layout/RandomtoResultProcess"/>
    <dgm:cxn modelId="{E90DB214-ADD2-4C01-81D7-83DD0766C509}" type="presParOf" srcId="{C35BF0FF-6C56-4C29-A88F-5193950DDE39}" destId="{F12333C7-C344-499B-93D6-1D0ED832A89F}" srcOrd="11" destOrd="0" presId="urn:microsoft.com/office/officeart/2009/3/layout/RandomtoResultProcess"/>
    <dgm:cxn modelId="{0E6E0141-E99D-4EAA-B48C-FE48BA1A8D13}" type="presParOf" srcId="{C35BF0FF-6C56-4C29-A88F-5193950DDE39}" destId="{A96CA8E8-2722-4C89-8A9B-70E1672CE705}" srcOrd="12" destOrd="0" presId="urn:microsoft.com/office/officeart/2009/3/layout/RandomtoResultProcess"/>
    <dgm:cxn modelId="{8FC320B5-9630-47E1-9EC5-3ED02F508C9D}" type="presParOf" srcId="{C35BF0FF-6C56-4C29-A88F-5193950DDE39}" destId="{7FA7DCC2-B6D5-476F-8244-928D054DC299}" srcOrd="13" destOrd="0" presId="urn:microsoft.com/office/officeart/2009/3/layout/RandomtoResultProcess"/>
    <dgm:cxn modelId="{3A42BE0B-A526-42C9-B3CE-4180C01CDE52}" type="presParOf" srcId="{C35BF0FF-6C56-4C29-A88F-5193950DDE39}" destId="{93AAC3A4-CEF2-4891-B25D-F4AB03EF3270}" srcOrd="14" destOrd="0" presId="urn:microsoft.com/office/officeart/2009/3/layout/RandomtoResultProcess"/>
    <dgm:cxn modelId="{4690C389-CF9D-4D1A-B40F-0093034CAB78}" type="presParOf" srcId="{C35BF0FF-6C56-4C29-A88F-5193950DDE39}" destId="{2923F191-154F-4378-9A7D-A41375053E5E}" srcOrd="15" destOrd="0" presId="urn:microsoft.com/office/officeart/2009/3/layout/RandomtoResultProcess"/>
    <dgm:cxn modelId="{993B4327-9E9F-44D3-A9ED-227455CD8CDA}" type="presParOf" srcId="{C35BF0FF-6C56-4C29-A88F-5193950DDE39}" destId="{1F520A86-B501-4D58-8C7D-04A6705D385B}" srcOrd="16" destOrd="0" presId="urn:microsoft.com/office/officeart/2009/3/layout/RandomtoResultProcess"/>
    <dgm:cxn modelId="{AFC594CD-08A1-4815-8339-E4EF585BC993}" type="presParOf" srcId="{C35BF0FF-6C56-4C29-A88F-5193950DDE39}" destId="{CBD1289F-1A18-45EA-BCDE-615EC853B7EA}" srcOrd="17" destOrd="0" presId="urn:microsoft.com/office/officeart/2009/3/layout/RandomtoResultProcess"/>
    <dgm:cxn modelId="{414A4ABE-D287-4F52-9988-17542888B48D}" type="presParOf" srcId="{C35BF0FF-6C56-4C29-A88F-5193950DDE39}" destId="{42327D08-71CD-4899-927A-FE4C1AF03D8E}" srcOrd="18" destOrd="0" presId="urn:microsoft.com/office/officeart/2009/3/layout/RandomtoResultProcess"/>
    <dgm:cxn modelId="{1CD50EC4-9323-4299-9950-E0C2A8527163}" type="presParOf" srcId="{D1D7829C-382A-4971-BBCE-3E64C54DA412}" destId="{405E498A-DA05-440D-B97F-CE3CAD47D520}" srcOrd="1" destOrd="0" presId="urn:microsoft.com/office/officeart/2009/3/layout/RandomtoResultProcess"/>
    <dgm:cxn modelId="{02B9323F-6AC1-4F99-ACFD-0542398E825C}" type="presParOf" srcId="{405E498A-DA05-440D-B97F-CE3CAD47D520}" destId="{EF7A6292-58C7-4A80-A258-446B00E93D35}" srcOrd="0" destOrd="0" presId="urn:microsoft.com/office/officeart/2009/3/layout/RandomtoResultProcess"/>
    <dgm:cxn modelId="{6FD4CB5E-4017-45B0-BC09-47E696F8D91F}" type="presParOf" srcId="{405E498A-DA05-440D-B97F-CE3CAD47D520}" destId="{55E48460-E181-4464-B594-B01F322A163B}" srcOrd="1" destOrd="0" presId="urn:microsoft.com/office/officeart/2009/3/layout/RandomtoResultProcess"/>
    <dgm:cxn modelId="{03CECE10-5741-4403-BADD-630E3462B091}" type="presParOf" srcId="{D1D7829C-382A-4971-BBCE-3E64C54DA412}" destId="{DD836370-63E6-4395-A819-51E3962C7828}" srcOrd="2" destOrd="0" presId="urn:microsoft.com/office/officeart/2009/3/layout/RandomtoResultProcess"/>
    <dgm:cxn modelId="{E9F1C79F-D687-4B8E-9BDB-14E8C8B177D9}" type="presParOf" srcId="{DD836370-63E6-4395-A819-51E3962C7828}" destId="{D2F93B35-01C1-4B70-956D-F8886361506D}" srcOrd="0" destOrd="0" presId="urn:microsoft.com/office/officeart/2009/3/layout/RandomtoResultProcess"/>
    <dgm:cxn modelId="{75DD55B6-B034-427A-96A4-C1E8769AD52F}" type="presParOf" srcId="{DD836370-63E6-4395-A819-51E3962C7828}" destId="{90B183CF-0889-4B1F-934B-C2969AB325C3}" srcOrd="1" destOrd="0" presId="urn:microsoft.com/office/officeart/2009/3/layout/RandomtoResultProcess"/>
    <dgm:cxn modelId="{63D63652-63ED-49E1-A231-6673BC1D3353}" type="presParOf" srcId="{D1D7829C-382A-4971-BBCE-3E64C54DA412}" destId="{1C62B116-0DF7-438D-8936-10B58921C40B}" srcOrd="3" destOrd="0" presId="urn:microsoft.com/office/officeart/2009/3/layout/RandomtoResultProcess"/>
    <dgm:cxn modelId="{C2635411-C864-4639-BA1A-85F84CBAE025}" type="presParOf" srcId="{1C62B116-0DF7-438D-8936-10B58921C40B}" destId="{496910EF-CC88-444C-9253-FB3CC5BD0C51}" srcOrd="0" destOrd="0" presId="urn:microsoft.com/office/officeart/2009/3/layout/RandomtoResultProcess"/>
    <dgm:cxn modelId="{99C01DF8-0E91-44C8-A9B8-C8F6447DC5BA}" type="presParOf" srcId="{1C62B116-0DF7-438D-8936-10B58921C40B}" destId="{235B5FD5-EC92-44E2-93A1-91155458E608}" srcOrd="1" destOrd="0" presId="urn:microsoft.com/office/officeart/2009/3/layout/RandomtoResultProcess"/>
    <dgm:cxn modelId="{61D3F4DD-893E-430B-A658-1D09E649EA5B}" type="presParOf" srcId="{D1D7829C-382A-4971-BBCE-3E64C54DA412}" destId="{60E694B9-A548-4A47-BFB9-87B889FD4D41}" srcOrd="4" destOrd="0" presId="urn:microsoft.com/office/officeart/2009/3/layout/RandomtoResultProcess"/>
    <dgm:cxn modelId="{B7176037-8DCD-41D3-B875-4811F193AB04}" type="presParOf" srcId="{60E694B9-A548-4A47-BFB9-87B889FD4D41}" destId="{38699929-23D4-472F-9759-08EAA89EFE59}" srcOrd="0" destOrd="0" presId="urn:microsoft.com/office/officeart/2009/3/layout/RandomtoResultProcess"/>
    <dgm:cxn modelId="{7BE77E2C-8419-4EC2-B6B5-36C4E000E8C4}" type="presParOf" srcId="{60E694B9-A548-4A47-BFB9-87B889FD4D41}" destId="{23046EA7-9624-4427-B6EB-AD017C6A42B6}" srcOrd="1" destOrd="0" presId="urn:microsoft.com/office/officeart/2009/3/layout/RandomtoResultProcess"/>
    <dgm:cxn modelId="{F18F8DFB-9285-4018-87E9-ADE6727EF878}" type="presParOf" srcId="{D1D7829C-382A-4971-BBCE-3E64C54DA412}" destId="{02FA3AC1-A78A-4E65-8B49-8AD1390CFB92}" srcOrd="5" destOrd="0" presId="urn:microsoft.com/office/officeart/2009/3/layout/RandomtoResultProcess"/>
    <dgm:cxn modelId="{E3E06ECA-4776-4AC6-B577-89B17373031E}" type="presParOf" srcId="{02FA3AC1-A78A-4E65-8B49-8AD1390CFB92}" destId="{73742FAD-A93B-4EBE-8179-9F6ACF26DADE}" srcOrd="0" destOrd="0" presId="urn:microsoft.com/office/officeart/2009/3/layout/RandomtoResultProcess"/>
    <dgm:cxn modelId="{0FD89993-41BC-43E6-8951-7E96290336DD}" type="presParOf" srcId="{02FA3AC1-A78A-4E65-8B49-8AD1390CFB92}" destId="{FBF0CB80-B941-4630-ACD9-32AC79BF4DEB}" srcOrd="1" destOrd="0" presId="urn:microsoft.com/office/officeart/2009/3/layout/RandomtoResultProcess"/>
    <dgm:cxn modelId="{6671A375-C518-4F43-8A76-8F342EE2692E}" type="presParOf" srcId="{D1D7829C-382A-4971-BBCE-3E64C54DA412}" destId="{FCE9E99E-671A-4725-92CC-A541CA49F63F}" srcOrd="6" destOrd="0" presId="urn:microsoft.com/office/officeart/2009/3/layout/RandomtoResultProcess"/>
    <dgm:cxn modelId="{50195EAA-1033-461B-B435-9AFA7A4D1089}" type="presParOf" srcId="{FCE9E99E-671A-4725-92CC-A541CA49F63F}" destId="{33E96FF9-0B74-4DE4-B9E5-F9639E1F166B}" srcOrd="0" destOrd="0" presId="urn:microsoft.com/office/officeart/2009/3/layout/RandomtoResultProcess"/>
    <dgm:cxn modelId="{6DCDF54B-99FE-459F-8EE6-925AB14BB2F7}" type="presParOf" srcId="{FCE9E99E-671A-4725-92CC-A541CA49F63F}" destId="{74EB9414-6E31-4993-98C2-A8860D83A5E8}" srcOrd="1" destOrd="0" presId="urn:microsoft.com/office/officeart/2009/3/layout/RandomtoResultProcess"/>
    <dgm:cxn modelId="{EA37B144-7851-4324-8DC5-6DAD6722B9BC}" type="presParOf" srcId="{D1D7829C-382A-4971-BBCE-3E64C54DA412}" destId="{80A9C899-FD5B-45B7-B107-77A278475EC7}" srcOrd="7" destOrd="0" presId="urn:microsoft.com/office/officeart/2009/3/layout/RandomtoResultProcess"/>
    <dgm:cxn modelId="{6DCC58A0-C48A-4285-BB7C-06606D6A24D8}" type="presParOf" srcId="{80A9C899-FD5B-45B7-B107-77A278475EC7}" destId="{49BBF24A-E2C5-419F-BF28-23CE42554DAE}" srcOrd="0" destOrd="0" presId="urn:microsoft.com/office/officeart/2009/3/layout/RandomtoResultProcess"/>
    <dgm:cxn modelId="{445796BF-4BA5-4505-B6C7-ABA482EDB0DE}" type="presParOf" srcId="{80A9C899-FD5B-45B7-B107-77A278475EC7}" destId="{12068D15-C017-4B56-8297-4208AA5ABB0A}" srcOrd="1" destOrd="0" presId="urn:microsoft.com/office/officeart/2009/3/layout/RandomtoResultProcess"/>
    <dgm:cxn modelId="{4A5F0DD1-940D-46BD-9828-9E9DE7BB3098}" type="presParOf" srcId="{D1D7829C-382A-4971-BBCE-3E64C54DA412}" destId="{221E8DF1-FDF1-49D8-BA34-A5EAA9345639}" srcOrd="8" destOrd="0" presId="urn:microsoft.com/office/officeart/2009/3/layout/RandomtoResultProcess"/>
    <dgm:cxn modelId="{A7464022-AA7E-4743-92ED-77E082CE368C}" type="presParOf" srcId="{221E8DF1-FDF1-49D8-BA34-A5EAA9345639}" destId="{A3B25832-4B42-4C1A-BB96-ADCAB1DE3941}" srcOrd="0" destOrd="0" presId="urn:microsoft.com/office/officeart/2009/3/layout/RandomtoResultProcess"/>
    <dgm:cxn modelId="{04483FC1-8F04-4145-9C94-0DC5309228B2}" type="presParOf" srcId="{221E8DF1-FDF1-49D8-BA34-A5EAA9345639}" destId="{28E8E803-6FCD-431C-957F-BB11735C1704}" srcOrd="1" destOrd="0" presId="urn:microsoft.com/office/officeart/2009/3/layout/RandomtoResultProcess"/>
  </dgm:cxnLst>
  <dgm:bg>
    <a:solidFill>
      <a:srgbClr val="0F0F1B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4EFD-19E1-46EF-9D04-43095BCC008B}">
      <dsp:nvSpPr>
        <dsp:cNvPr id="0" name=""/>
        <dsp:cNvSpPr/>
      </dsp:nvSpPr>
      <dsp:spPr>
        <a:xfrm>
          <a:off x="126557" y="3167156"/>
          <a:ext cx="1870308" cy="61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rgbClr val="FAFBF6"/>
              </a:solidFill>
              <a:latin typeface="Abadi Extra Light" panose="020B0204020104020204" pitchFamily="34" charset="0"/>
            </a:rPr>
            <a:t>Sensores IoT:</a:t>
          </a:r>
          <a:r>
            <a:rPr lang="pt-BR" sz="1100" kern="1200">
              <a:solidFill>
                <a:srgbClr val="FAFBF6"/>
              </a:solidFill>
              <a:latin typeface="Abadi Extra Light" panose="020B0204020104020204" pitchFamily="34" charset="0"/>
            </a:rPr>
            <a:t> Instalação de sensores para monitoramento de temperatura.</a:t>
          </a:r>
          <a:endParaRPr lang="en-US" sz="1100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26557" y="3167156"/>
        <a:ext cx="1870308" cy="616351"/>
      </dsp:txXfrm>
    </dsp:sp>
    <dsp:sp modelId="{027CAE64-7936-4F78-B2FA-74C99ACD5B4F}">
      <dsp:nvSpPr>
        <dsp:cNvPr id="0" name=""/>
        <dsp:cNvSpPr/>
      </dsp:nvSpPr>
      <dsp:spPr>
        <a:xfrm>
          <a:off x="124432" y="297970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E58D0-17DA-4F95-B31E-DFDCA0CA5338}">
      <dsp:nvSpPr>
        <dsp:cNvPr id="0" name=""/>
        <dsp:cNvSpPr/>
      </dsp:nvSpPr>
      <dsp:spPr>
        <a:xfrm>
          <a:off x="228574" y="277141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6F6E4-D282-40F3-91A6-AD2F6B60CED4}">
      <dsp:nvSpPr>
        <dsp:cNvPr id="0" name=""/>
        <dsp:cNvSpPr/>
      </dsp:nvSpPr>
      <dsp:spPr>
        <a:xfrm>
          <a:off x="478515" y="2813073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32C8E-AABB-4FFB-A62E-0395DBCEB101}">
      <dsp:nvSpPr>
        <dsp:cNvPr id="0" name=""/>
        <dsp:cNvSpPr/>
      </dsp:nvSpPr>
      <dsp:spPr>
        <a:xfrm>
          <a:off x="686799" y="258396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ADE9-3741-40ED-8929-A57FB5332B34}">
      <dsp:nvSpPr>
        <dsp:cNvPr id="0" name=""/>
        <dsp:cNvSpPr/>
      </dsp:nvSpPr>
      <dsp:spPr>
        <a:xfrm>
          <a:off x="957569" y="250064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8038F-4144-412F-B7A9-4913E4BFB584}">
      <dsp:nvSpPr>
        <dsp:cNvPr id="0" name=""/>
        <dsp:cNvSpPr/>
      </dsp:nvSpPr>
      <dsp:spPr>
        <a:xfrm>
          <a:off x="1290824" y="2646445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95D8F-558C-4E3A-A856-E38871A81646}">
      <dsp:nvSpPr>
        <dsp:cNvPr id="0" name=""/>
        <dsp:cNvSpPr/>
      </dsp:nvSpPr>
      <dsp:spPr>
        <a:xfrm>
          <a:off x="1499108" y="2750588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31589-310A-479B-AA65-F58C460C88A2}">
      <dsp:nvSpPr>
        <dsp:cNvPr id="0" name=""/>
        <dsp:cNvSpPr/>
      </dsp:nvSpPr>
      <dsp:spPr>
        <a:xfrm>
          <a:off x="1790706" y="297970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1EFF-B786-4DBA-8A57-4B320651AADB}">
      <dsp:nvSpPr>
        <dsp:cNvPr id="0" name=""/>
        <dsp:cNvSpPr/>
      </dsp:nvSpPr>
      <dsp:spPr>
        <a:xfrm>
          <a:off x="1915677" y="3208813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1B363-42D1-414B-A412-AC6989486FD5}">
      <dsp:nvSpPr>
        <dsp:cNvPr id="0" name=""/>
        <dsp:cNvSpPr/>
      </dsp:nvSpPr>
      <dsp:spPr>
        <a:xfrm>
          <a:off x="832598" y="2771416"/>
          <a:ext cx="382563" cy="382563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33C7-C344-499B-93D6-1D0ED832A89F}">
      <dsp:nvSpPr>
        <dsp:cNvPr id="0" name=""/>
        <dsp:cNvSpPr/>
      </dsp:nvSpPr>
      <dsp:spPr>
        <a:xfrm>
          <a:off x="20289" y="3562897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CA8E8-2722-4C89-8A9B-70E1672CE705}">
      <dsp:nvSpPr>
        <dsp:cNvPr id="0" name=""/>
        <dsp:cNvSpPr/>
      </dsp:nvSpPr>
      <dsp:spPr>
        <a:xfrm>
          <a:off x="145260" y="3750352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7DCC2-B6D5-476F-8244-928D054DC299}">
      <dsp:nvSpPr>
        <dsp:cNvPr id="0" name=""/>
        <dsp:cNvSpPr/>
      </dsp:nvSpPr>
      <dsp:spPr>
        <a:xfrm>
          <a:off x="457687" y="3916980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AC3A4-CEF2-4891-B25D-F4AB03EF3270}">
      <dsp:nvSpPr>
        <dsp:cNvPr id="0" name=""/>
        <dsp:cNvSpPr/>
      </dsp:nvSpPr>
      <dsp:spPr>
        <a:xfrm>
          <a:off x="895084" y="418775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3F191-154F-4378-9A7D-A41375053E5E}">
      <dsp:nvSpPr>
        <dsp:cNvPr id="0" name=""/>
        <dsp:cNvSpPr/>
      </dsp:nvSpPr>
      <dsp:spPr>
        <a:xfrm>
          <a:off x="978397" y="3916980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20A86-B501-4D58-8C7D-04A6705D385B}">
      <dsp:nvSpPr>
        <dsp:cNvPr id="0" name=""/>
        <dsp:cNvSpPr/>
      </dsp:nvSpPr>
      <dsp:spPr>
        <a:xfrm>
          <a:off x="1186682" y="4208578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1289F-1A18-45EA-BCDE-615EC853B7EA}">
      <dsp:nvSpPr>
        <dsp:cNvPr id="0" name=""/>
        <dsp:cNvSpPr/>
      </dsp:nvSpPr>
      <dsp:spPr>
        <a:xfrm>
          <a:off x="1374138" y="3875323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27D08-71CD-4899-927A-FE4C1AF03D8E}">
      <dsp:nvSpPr>
        <dsp:cNvPr id="0" name=""/>
        <dsp:cNvSpPr/>
      </dsp:nvSpPr>
      <dsp:spPr>
        <a:xfrm>
          <a:off x="1832363" y="3792009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A6292-58C7-4A80-A258-446B00E93D35}">
      <dsp:nvSpPr>
        <dsp:cNvPr id="0" name=""/>
        <dsp:cNvSpPr/>
      </dsp:nvSpPr>
      <dsp:spPr>
        <a:xfrm>
          <a:off x="2066152" y="2812727"/>
          <a:ext cx="686603" cy="1310801"/>
        </a:xfrm>
        <a:prstGeom prst="chevron">
          <a:avLst>
            <a:gd name="adj" fmla="val 62310"/>
          </a:avLst>
        </a:prstGeom>
        <a:solidFill>
          <a:srgbClr val="565A7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3B35-01C1-4B70-956D-F8886361506D}">
      <dsp:nvSpPr>
        <dsp:cNvPr id="0" name=""/>
        <dsp:cNvSpPr/>
      </dsp:nvSpPr>
      <dsp:spPr>
        <a:xfrm>
          <a:off x="2752756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FAFBF6"/>
              </a:solidFill>
              <a:latin typeface="Abadi Extra Light" panose="020B0204020104020204" pitchFamily="34" charset="0"/>
            </a:rPr>
            <a:t>Gateway IoT:</a:t>
          </a:r>
          <a:r>
            <a:rPr lang="pt-BR" sz="1100" kern="1200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sz="1100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2752756" y="2813363"/>
        <a:ext cx="1872555" cy="1310788"/>
      </dsp:txXfrm>
    </dsp:sp>
    <dsp:sp modelId="{496910EF-CC88-444C-9253-FB3CC5BD0C51}">
      <dsp:nvSpPr>
        <dsp:cNvPr id="0" name=""/>
        <dsp:cNvSpPr/>
      </dsp:nvSpPr>
      <dsp:spPr>
        <a:xfrm>
          <a:off x="4625311" y="2812727"/>
          <a:ext cx="686603" cy="1310801"/>
        </a:xfrm>
        <a:prstGeom prst="chevron">
          <a:avLst>
            <a:gd name="adj" fmla="val 62310"/>
          </a:avLst>
        </a:prstGeom>
        <a:solidFill>
          <a:srgbClr val="565A7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99929-23D4-472F-9759-08EAA89EFE59}">
      <dsp:nvSpPr>
        <dsp:cNvPr id="0" name=""/>
        <dsp:cNvSpPr/>
      </dsp:nvSpPr>
      <dsp:spPr>
        <a:xfrm>
          <a:off x="5311915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FAFBF6"/>
              </a:solidFill>
              <a:latin typeface="Abadi Extra Light" panose="020B0204020104020204" pitchFamily="34" charset="0"/>
            </a:rPr>
            <a:t>FIWARE Back-end:</a:t>
          </a:r>
          <a:r>
            <a:rPr lang="pt-BR" sz="1100" kern="1200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sz="1100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5311915" y="2813363"/>
        <a:ext cx="1872555" cy="1310788"/>
      </dsp:txXfrm>
    </dsp:sp>
    <dsp:sp modelId="{73742FAD-A93B-4EBE-8179-9F6ACF26DADE}">
      <dsp:nvSpPr>
        <dsp:cNvPr id="0" name=""/>
        <dsp:cNvSpPr/>
      </dsp:nvSpPr>
      <dsp:spPr>
        <a:xfrm>
          <a:off x="7184470" y="2812727"/>
          <a:ext cx="686603" cy="1310801"/>
        </a:xfrm>
        <a:prstGeom prst="chevron">
          <a:avLst>
            <a:gd name="adj" fmla="val 62310"/>
          </a:avLst>
        </a:prstGeom>
        <a:solidFill>
          <a:srgbClr val="565A7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96FF9-0B74-4DE4-B9E5-F9639E1F166B}">
      <dsp:nvSpPr>
        <dsp:cNvPr id="0" name=""/>
        <dsp:cNvSpPr/>
      </dsp:nvSpPr>
      <dsp:spPr>
        <a:xfrm>
          <a:off x="7871074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rgbClr val="FAFBF6"/>
              </a:solidFill>
              <a:latin typeface="Abadi Extra Light" panose="020B0204020104020204" pitchFamily="34" charset="0"/>
            </a:rPr>
            <a:t>Mongo DB: </a:t>
          </a:r>
          <a:r>
            <a:rPr lang="pt-BR" sz="1100" kern="1200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 sz="1100" kern="120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7871074" y="2813363"/>
        <a:ext cx="1872555" cy="1310788"/>
      </dsp:txXfrm>
    </dsp:sp>
    <dsp:sp modelId="{49BBF24A-E2C5-419F-BF28-23CE42554DAE}">
      <dsp:nvSpPr>
        <dsp:cNvPr id="0" name=""/>
        <dsp:cNvSpPr/>
      </dsp:nvSpPr>
      <dsp:spPr>
        <a:xfrm>
          <a:off x="9743629" y="2812727"/>
          <a:ext cx="686603" cy="1310801"/>
        </a:xfrm>
        <a:prstGeom prst="chevron">
          <a:avLst>
            <a:gd name="adj" fmla="val 62310"/>
          </a:avLst>
        </a:prstGeom>
        <a:solidFill>
          <a:srgbClr val="565A7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5832-4B42-4C1A-BB96-ADCAB1DE3941}">
      <dsp:nvSpPr>
        <dsp:cNvPr id="0" name=""/>
        <dsp:cNvSpPr/>
      </dsp:nvSpPr>
      <dsp:spPr>
        <a:xfrm>
          <a:off x="10505135" y="2704399"/>
          <a:ext cx="1591672" cy="1591672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rgbClr val="FAFBF6"/>
              </a:solidFill>
              <a:latin typeface="Abadi Extra Light" panose="020B0204020104020204" pitchFamily="34" charset="0"/>
            </a:rPr>
            <a:t>Aplicação ASP-NET: </a:t>
          </a:r>
          <a:r>
            <a:rPr lang="pt-BR" sz="1100" kern="1200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sz="1100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0738230" y="2937494"/>
        <a:ext cx="1125482" cy="1125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4EFD-19E1-46EF-9D04-43095BCC008B}">
      <dsp:nvSpPr>
        <dsp:cNvPr id="0" name=""/>
        <dsp:cNvSpPr/>
      </dsp:nvSpPr>
      <dsp:spPr>
        <a:xfrm>
          <a:off x="126557" y="3167156"/>
          <a:ext cx="1870308" cy="61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Sensores IoT: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Instalação de sensores para monitoramento de temperatura.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26557" y="3167156"/>
        <a:ext cx="1870308" cy="616351"/>
      </dsp:txXfrm>
    </dsp:sp>
    <dsp:sp modelId="{027CAE64-7936-4F78-B2FA-74C99ACD5B4F}">
      <dsp:nvSpPr>
        <dsp:cNvPr id="0" name=""/>
        <dsp:cNvSpPr/>
      </dsp:nvSpPr>
      <dsp:spPr>
        <a:xfrm>
          <a:off x="153007" y="254155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E58D0-17DA-4F95-B31E-DFDCA0CA5338}">
      <dsp:nvSpPr>
        <dsp:cNvPr id="0" name=""/>
        <dsp:cNvSpPr/>
      </dsp:nvSpPr>
      <dsp:spPr>
        <a:xfrm>
          <a:off x="257149" y="233326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6F6E4-D282-40F3-91A6-AD2F6B60CED4}">
      <dsp:nvSpPr>
        <dsp:cNvPr id="0" name=""/>
        <dsp:cNvSpPr/>
      </dsp:nvSpPr>
      <dsp:spPr>
        <a:xfrm>
          <a:off x="507091" y="2374923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32C8E-AABB-4FFB-A62E-0395DBCEB101}">
      <dsp:nvSpPr>
        <dsp:cNvPr id="0" name=""/>
        <dsp:cNvSpPr/>
      </dsp:nvSpPr>
      <dsp:spPr>
        <a:xfrm>
          <a:off x="715375" y="214581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ADE9-3741-40ED-8929-A57FB5332B34}">
      <dsp:nvSpPr>
        <dsp:cNvPr id="0" name=""/>
        <dsp:cNvSpPr/>
      </dsp:nvSpPr>
      <dsp:spPr>
        <a:xfrm>
          <a:off x="986144" y="206249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8038F-4144-412F-B7A9-4913E4BFB584}">
      <dsp:nvSpPr>
        <dsp:cNvPr id="0" name=""/>
        <dsp:cNvSpPr/>
      </dsp:nvSpPr>
      <dsp:spPr>
        <a:xfrm>
          <a:off x="1319399" y="220829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95D8F-558C-4E3A-A856-E38871A81646}">
      <dsp:nvSpPr>
        <dsp:cNvPr id="0" name=""/>
        <dsp:cNvSpPr/>
      </dsp:nvSpPr>
      <dsp:spPr>
        <a:xfrm>
          <a:off x="1527684" y="2312437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31589-310A-479B-AA65-F58C460C88A2}">
      <dsp:nvSpPr>
        <dsp:cNvPr id="0" name=""/>
        <dsp:cNvSpPr/>
      </dsp:nvSpPr>
      <dsp:spPr>
        <a:xfrm>
          <a:off x="1819282" y="254155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1EFF-B786-4DBA-8A57-4B320651AADB}">
      <dsp:nvSpPr>
        <dsp:cNvPr id="0" name=""/>
        <dsp:cNvSpPr/>
      </dsp:nvSpPr>
      <dsp:spPr>
        <a:xfrm>
          <a:off x="1944252" y="2770663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1B363-42D1-414B-A412-AC6989486FD5}">
      <dsp:nvSpPr>
        <dsp:cNvPr id="0" name=""/>
        <dsp:cNvSpPr/>
      </dsp:nvSpPr>
      <dsp:spPr>
        <a:xfrm>
          <a:off x="861172" y="2333267"/>
          <a:ext cx="382563" cy="382563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33C7-C344-499B-93D6-1D0ED832A89F}">
      <dsp:nvSpPr>
        <dsp:cNvPr id="0" name=""/>
        <dsp:cNvSpPr/>
      </dsp:nvSpPr>
      <dsp:spPr>
        <a:xfrm>
          <a:off x="1" y="4123909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CA8E8-2722-4C89-8A9B-70E1672CE705}">
      <dsp:nvSpPr>
        <dsp:cNvPr id="0" name=""/>
        <dsp:cNvSpPr/>
      </dsp:nvSpPr>
      <dsp:spPr>
        <a:xfrm>
          <a:off x="124972" y="4311366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7DCC2-B6D5-476F-8244-928D054DC299}">
      <dsp:nvSpPr>
        <dsp:cNvPr id="0" name=""/>
        <dsp:cNvSpPr/>
      </dsp:nvSpPr>
      <dsp:spPr>
        <a:xfrm>
          <a:off x="437399" y="4477994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AC3A4-CEF2-4891-B25D-F4AB03EF3270}">
      <dsp:nvSpPr>
        <dsp:cNvPr id="0" name=""/>
        <dsp:cNvSpPr/>
      </dsp:nvSpPr>
      <dsp:spPr>
        <a:xfrm>
          <a:off x="874795" y="4748762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3F191-154F-4378-9A7D-A41375053E5E}">
      <dsp:nvSpPr>
        <dsp:cNvPr id="0" name=""/>
        <dsp:cNvSpPr/>
      </dsp:nvSpPr>
      <dsp:spPr>
        <a:xfrm>
          <a:off x="958109" y="4477993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20A86-B501-4D58-8C7D-04A6705D385B}">
      <dsp:nvSpPr>
        <dsp:cNvPr id="0" name=""/>
        <dsp:cNvSpPr/>
      </dsp:nvSpPr>
      <dsp:spPr>
        <a:xfrm>
          <a:off x="1166393" y="476959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1289F-1A18-45EA-BCDE-615EC853B7EA}">
      <dsp:nvSpPr>
        <dsp:cNvPr id="0" name=""/>
        <dsp:cNvSpPr/>
      </dsp:nvSpPr>
      <dsp:spPr>
        <a:xfrm>
          <a:off x="1353850" y="4436337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27D08-71CD-4899-927A-FE4C1AF03D8E}">
      <dsp:nvSpPr>
        <dsp:cNvPr id="0" name=""/>
        <dsp:cNvSpPr/>
      </dsp:nvSpPr>
      <dsp:spPr>
        <a:xfrm>
          <a:off x="1812075" y="4353022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A6292-58C7-4A80-A258-446B00E93D35}">
      <dsp:nvSpPr>
        <dsp:cNvPr id="0" name=""/>
        <dsp:cNvSpPr/>
      </dsp:nvSpPr>
      <dsp:spPr>
        <a:xfrm>
          <a:off x="2066152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3B35-01C1-4B70-956D-F8886361506D}">
      <dsp:nvSpPr>
        <dsp:cNvPr id="0" name=""/>
        <dsp:cNvSpPr/>
      </dsp:nvSpPr>
      <dsp:spPr>
        <a:xfrm>
          <a:off x="2752756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Gateway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IoT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2752756" y="2813363"/>
        <a:ext cx="1872555" cy="1310788"/>
      </dsp:txXfrm>
    </dsp:sp>
    <dsp:sp modelId="{496910EF-CC88-444C-9253-FB3CC5BD0C51}">
      <dsp:nvSpPr>
        <dsp:cNvPr id="0" name=""/>
        <dsp:cNvSpPr/>
      </dsp:nvSpPr>
      <dsp:spPr>
        <a:xfrm>
          <a:off x="4625311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99929-23D4-472F-9759-08EAA89EFE59}">
      <dsp:nvSpPr>
        <dsp:cNvPr id="0" name=""/>
        <dsp:cNvSpPr/>
      </dsp:nvSpPr>
      <dsp:spPr>
        <a:xfrm>
          <a:off x="5311915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FIWARE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Back-end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5311915" y="2813363"/>
        <a:ext cx="1872555" cy="1310788"/>
      </dsp:txXfrm>
    </dsp:sp>
    <dsp:sp modelId="{73742FAD-A93B-4EBE-8179-9F6ACF26DADE}">
      <dsp:nvSpPr>
        <dsp:cNvPr id="0" name=""/>
        <dsp:cNvSpPr/>
      </dsp:nvSpPr>
      <dsp:spPr>
        <a:xfrm>
          <a:off x="7184470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96FF9-0B74-4DE4-B9E5-F9639E1F166B}">
      <dsp:nvSpPr>
        <dsp:cNvPr id="0" name=""/>
        <dsp:cNvSpPr/>
      </dsp:nvSpPr>
      <dsp:spPr>
        <a:xfrm>
          <a:off x="7871074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Mongo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DB: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7871074" y="2813363"/>
        <a:ext cx="1872555" cy="1310788"/>
      </dsp:txXfrm>
    </dsp:sp>
    <dsp:sp modelId="{49BBF24A-E2C5-419F-BF28-23CE42554DAE}">
      <dsp:nvSpPr>
        <dsp:cNvPr id="0" name=""/>
        <dsp:cNvSpPr/>
      </dsp:nvSpPr>
      <dsp:spPr>
        <a:xfrm>
          <a:off x="9743629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5832-4B42-4C1A-BB96-ADCAB1DE3941}">
      <dsp:nvSpPr>
        <dsp:cNvPr id="0" name=""/>
        <dsp:cNvSpPr/>
      </dsp:nvSpPr>
      <dsp:spPr>
        <a:xfrm>
          <a:off x="10505135" y="2704399"/>
          <a:ext cx="1591672" cy="1591672"/>
        </a:xfrm>
        <a:prstGeom prst="ellipse">
          <a:avLst/>
        </a:prstGeom>
        <a:solidFill>
          <a:srgbClr val="0F0F1B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Aplicação ASP-NET: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0738230" y="2937494"/>
        <a:ext cx="1125482" cy="1125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4EFD-19E1-46EF-9D04-43095BCC008B}">
      <dsp:nvSpPr>
        <dsp:cNvPr id="0" name=""/>
        <dsp:cNvSpPr/>
      </dsp:nvSpPr>
      <dsp:spPr>
        <a:xfrm>
          <a:off x="126557" y="3167156"/>
          <a:ext cx="1870308" cy="61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Sensores IoT: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Instalação de sensores para monitoramento de temperatura.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26557" y="3167156"/>
        <a:ext cx="1870308" cy="616351"/>
      </dsp:txXfrm>
    </dsp:sp>
    <dsp:sp modelId="{027CAE64-7936-4F78-B2FA-74C99ACD5B4F}">
      <dsp:nvSpPr>
        <dsp:cNvPr id="0" name=""/>
        <dsp:cNvSpPr/>
      </dsp:nvSpPr>
      <dsp:spPr>
        <a:xfrm>
          <a:off x="153007" y="254155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E58D0-17DA-4F95-B31E-DFDCA0CA5338}">
      <dsp:nvSpPr>
        <dsp:cNvPr id="0" name=""/>
        <dsp:cNvSpPr/>
      </dsp:nvSpPr>
      <dsp:spPr>
        <a:xfrm>
          <a:off x="257149" y="233326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6F6E4-D282-40F3-91A6-AD2F6B60CED4}">
      <dsp:nvSpPr>
        <dsp:cNvPr id="0" name=""/>
        <dsp:cNvSpPr/>
      </dsp:nvSpPr>
      <dsp:spPr>
        <a:xfrm>
          <a:off x="507091" y="2374923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32C8E-AABB-4FFB-A62E-0395DBCEB101}">
      <dsp:nvSpPr>
        <dsp:cNvPr id="0" name=""/>
        <dsp:cNvSpPr/>
      </dsp:nvSpPr>
      <dsp:spPr>
        <a:xfrm>
          <a:off x="715375" y="214581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ADE9-3741-40ED-8929-A57FB5332B34}">
      <dsp:nvSpPr>
        <dsp:cNvPr id="0" name=""/>
        <dsp:cNvSpPr/>
      </dsp:nvSpPr>
      <dsp:spPr>
        <a:xfrm>
          <a:off x="986144" y="206249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8038F-4144-412F-B7A9-4913E4BFB584}">
      <dsp:nvSpPr>
        <dsp:cNvPr id="0" name=""/>
        <dsp:cNvSpPr/>
      </dsp:nvSpPr>
      <dsp:spPr>
        <a:xfrm>
          <a:off x="1319399" y="2208296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95D8F-558C-4E3A-A856-E38871A81646}">
      <dsp:nvSpPr>
        <dsp:cNvPr id="0" name=""/>
        <dsp:cNvSpPr/>
      </dsp:nvSpPr>
      <dsp:spPr>
        <a:xfrm>
          <a:off x="1527684" y="2312437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31589-310A-479B-AA65-F58C460C88A2}">
      <dsp:nvSpPr>
        <dsp:cNvPr id="0" name=""/>
        <dsp:cNvSpPr/>
      </dsp:nvSpPr>
      <dsp:spPr>
        <a:xfrm>
          <a:off x="1819282" y="254155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1EFF-B786-4DBA-8A57-4B320651AADB}">
      <dsp:nvSpPr>
        <dsp:cNvPr id="0" name=""/>
        <dsp:cNvSpPr/>
      </dsp:nvSpPr>
      <dsp:spPr>
        <a:xfrm>
          <a:off x="1944252" y="2770663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1B363-42D1-414B-A412-AC6989486FD5}">
      <dsp:nvSpPr>
        <dsp:cNvPr id="0" name=""/>
        <dsp:cNvSpPr/>
      </dsp:nvSpPr>
      <dsp:spPr>
        <a:xfrm>
          <a:off x="861172" y="2333267"/>
          <a:ext cx="382563" cy="382563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33C7-C344-499B-93D6-1D0ED832A89F}">
      <dsp:nvSpPr>
        <dsp:cNvPr id="0" name=""/>
        <dsp:cNvSpPr/>
      </dsp:nvSpPr>
      <dsp:spPr>
        <a:xfrm>
          <a:off x="1" y="4123909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CA8E8-2722-4C89-8A9B-70E1672CE705}">
      <dsp:nvSpPr>
        <dsp:cNvPr id="0" name=""/>
        <dsp:cNvSpPr/>
      </dsp:nvSpPr>
      <dsp:spPr>
        <a:xfrm>
          <a:off x="124972" y="4311366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7DCC2-B6D5-476F-8244-928D054DC299}">
      <dsp:nvSpPr>
        <dsp:cNvPr id="0" name=""/>
        <dsp:cNvSpPr/>
      </dsp:nvSpPr>
      <dsp:spPr>
        <a:xfrm>
          <a:off x="437399" y="4477994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AC3A4-CEF2-4891-B25D-F4AB03EF3270}">
      <dsp:nvSpPr>
        <dsp:cNvPr id="0" name=""/>
        <dsp:cNvSpPr/>
      </dsp:nvSpPr>
      <dsp:spPr>
        <a:xfrm>
          <a:off x="874795" y="4748762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3F191-154F-4378-9A7D-A41375053E5E}">
      <dsp:nvSpPr>
        <dsp:cNvPr id="0" name=""/>
        <dsp:cNvSpPr/>
      </dsp:nvSpPr>
      <dsp:spPr>
        <a:xfrm>
          <a:off x="958109" y="4477993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20A86-B501-4D58-8C7D-04A6705D385B}">
      <dsp:nvSpPr>
        <dsp:cNvPr id="0" name=""/>
        <dsp:cNvSpPr/>
      </dsp:nvSpPr>
      <dsp:spPr>
        <a:xfrm>
          <a:off x="1166393" y="4769590"/>
          <a:ext cx="148774" cy="148774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1289F-1A18-45EA-BCDE-615EC853B7EA}">
      <dsp:nvSpPr>
        <dsp:cNvPr id="0" name=""/>
        <dsp:cNvSpPr/>
      </dsp:nvSpPr>
      <dsp:spPr>
        <a:xfrm>
          <a:off x="1353850" y="4436337"/>
          <a:ext cx="340056" cy="340056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27D08-71CD-4899-927A-FE4C1AF03D8E}">
      <dsp:nvSpPr>
        <dsp:cNvPr id="0" name=""/>
        <dsp:cNvSpPr/>
      </dsp:nvSpPr>
      <dsp:spPr>
        <a:xfrm>
          <a:off x="1812075" y="4353022"/>
          <a:ext cx="233788" cy="233788"/>
        </a:xfrm>
        <a:prstGeom prst="ellipse">
          <a:avLst/>
        </a:prstGeom>
        <a:solidFill>
          <a:srgbClr val="565A7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A6292-58C7-4A80-A258-446B00E93D35}">
      <dsp:nvSpPr>
        <dsp:cNvPr id="0" name=""/>
        <dsp:cNvSpPr/>
      </dsp:nvSpPr>
      <dsp:spPr>
        <a:xfrm>
          <a:off x="2066152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3B35-01C1-4B70-956D-F8886361506D}">
      <dsp:nvSpPr>
        <dsp:cNvPr id="0" name=""/>
        <dsp:cNvSpPr/>
      </dsp:nvSpPr>
      <dsp:spPr>
        <a:xfrm>
          <a:off x="2752756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Gateway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IoT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Coleta e transmissão de dados dos sensores para o FIWARE.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2752756" y="2813363"/>
        <a:ext cx="1872555" cy="1310788"/>
      </dsp:txXfrm>
    </dsp:sp>
    <dsp:sp modelId="{496910EF-CC88-444C-9253-FB3CC5BD0C51}">
      <dsp:nvSpPr>
        <dsp:cNvPr id="0" name=""/>
        <dsp:cNvSpPr/>
      </dsp:nvSpPr>
      <dsp:spPr>
        <a:xfrm>
          <a:off x="4625311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99929-23D4-472F-9759-08EAA89EFE59}">
      <dsp:nvSpPr>
        <dsp:cNvPr id="0" name=""/>
        <dsp:cNvSpPr/>
      </dsp:nvSpPr>
      <dsp:spPr>
        <a:xfrm>
          <a:off x="5311915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FIWARE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</a:t>
          </a: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Back-end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: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Processamento e análise das informações de contexto.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5311915" y="2813363"/>
        <a:ext cx="1872555" cy="1310788"/>
      </dsp:txXfrm>
    </dsp:sp>
    <dsp:sp modelId="{73742FAD-A93B-4EBE-8179-9F6ACF26DADE}">
      <dsp:nvSpPr>
        <dsp:cNvPr id="0" name=""/>
        <dsp:cNvSpPr/>
      </dsp:nvSpPr>
      <dsp:spPr>
        <a:xfrm>
          <a:off x="7184470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96FF9-0B74-4DE4-B9E5-F9639E1F166B}">
      <dsp:nvSpPr>
        <dsp:cNvPr id="0" name=""/>
        <dsp:cNvSpPr/>
      </dsp:nvSpPr>
      <dsp:spPr>
        <a:xfrm>
          <a:off x="7871074" y="2813363"/>
          <a:ext cx="1872555" cy="1310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Mongo</a:t>
          </a:r>
          <a:r>
            <a:rPr lang="pt-BR" sz="1800" b="1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 DB: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Armazenamento dos dados coletados.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7871074" y="2813363"/>
        <a:ext cx="1872555" cy="1310788"/>
      </dsp:txXfrm>
    </dsp:sp>
    <dsp:sp modelId="{49BBF24A-E2C5-419F-BF28-23CE42554DAE}">
      <dsp:nvSpPr>
        <dsp:cNvPr id="0" name=""/>
        <dsp:cNvSpPr/>
      </dsp:nvSpPr>
      <dsp:spPr>
        <a:xfrm>
          <a:off x="9743629" y="2812727"/>
          <a:ext cx="686603" cy="1310801"/>
        </a:xfrm>
        <a:prstGeom prst="chevron">
          <a:avLst>
            <a:gd name="adj" fmla="val 62310"/>
          </a:avLst>
        </a:prstGeom>
        <a:solidFill>
          <a:srgbClr val="C6B7B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5832-4B42-4C1A-BB96-ADCAB1DE3941}">
      <dsp:nvSpPr>
        <dsp:cNvPr id="0" name=""/>
        <dsp:cNvSpPr/>
      </dsp:nvSpPr>
      <dsp:spPr>
        <a:xfrm>
          <a:off x="10505135" y="2704399"/>
          <a:ext cx="1591672" cy="1591672"/>
        </a:xfrm>
        <a:prstGeom prst="ellipse">
          <a:avLst/>
        </a:prstGeom>
        <a:solidFill>
          <a:srgbClr val="0F0F1B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u="none" kern="1200" dirty="0">
              <a:solidFill>
                <a:prstClr val="white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rPr>
            <a:t>Aplicação ASP-NET: </a:t>
          </a:r>
          <a:r>
            <a:rPr lang="pt-BR" sz="1800" u="none" kern="1200" dirty="0">
              <a:solidFill>
                <a:srgbClr val="FAFBF6"/>
              </a:solidFill>
              <a:latin typeface="Abadi Extra Light" panose="020B0204020104020204" pitchFamily="34" charset="0"/>
            </a:rPr>
            <a:t>Visualização dos dados.</a:t>
          </a:r>
          <a:endParaRPr lang="en-US" sz="1800" u="none" kern="1200" dirty="0">
            <a:solidFill>
              <a:srgbClr val="FAFBF6"/>
            </a:solidFill>
            <a:latin typeface="Abadi Extra Light" panose="020B0204020104020204" pitchFamily="34" charset="0"/>
          </a:endParaRPr>
        </a:p>
      </dsp:txBody>
      <dsp:txXfrm>
        <a:off x="10738230" y="2937494"/>
        <a:ext cx="1125482" cy="1125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A6D5-306B-4D77-B0C9-69A822BF9224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8680E-38FF-440F-B58E-39E8CB3ACD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72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8680E-38FF-440F-B58E-39E8CB3ACDE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4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8680E-38FF-440F-B58E-39E8CB3ACDE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22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8680E-38FF-440F-B58E-39E8CB3ACDE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37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2288B-8623-8FEC-054F-BAF347DE9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B0E905-B552-905A-5AF8-A5433CECF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A62008-F58E-37A6-1C49-EB2B965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B402B-13FB-0B6F-34CA-7273B711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C05226-D619-F45C-A321-30AEF391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06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A94BD-F9F9-6D22-9919-EAA687D5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E54E6C-CD57-1947-0A71-10D8CA720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294410-BE75-4B12-9ECA-FFF79DCE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960981-E6AA-A9FC-114B-19D772CE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5B69DF-D528-17DB-3458-33AE2711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7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849EA7-EC86-8E24-CFC3-00BEB1891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7D565A-FF2B-D2BB-F9A2-F5CA2D80D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EB363-DB31-FC06-684B-B7D39342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898497-4149-BBA4-0DBD-D245661C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BEFAE4-694B-CBB4-E2DF-0EACE3E5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53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3B349-2D3D-AC6C-A296-FD4239C4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ABC30-FA01-E535-828F-F783A33C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B8A89-21F6-6424-6F4E-8B243E84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767371-2598-8086-3223-463EE8EA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B25DB7-2A3A-E17C-AD29-DAE468A1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9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0AEE1-78A5-91B1-1368-0F035E39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A19BCA-CD46-5AB8-51EC-B3BE71A2B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B57BF5-40AB-1E6A-A983-929A4916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518134-254F-7FD4-FA86-C70F0FC6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94A48F-169E-260C-1D81-C561536C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00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15C8F-4B71-D133-7737-6F446177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20B28D-69B7-0472-4892-1AD7178E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A3BAA9-AB88-3A5B-D501-48A84E952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3BCC09-3E93-D7BD-3055-E1090501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B74955-77EE-02DF-5493-E8244D37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F2B45F-9EB5-3C54-D5A0-2E2E8EE5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21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4A25-AF32-CE6F-12D8-CDFF29E0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6777AE-E96E-C7F3-8F12-F89F2B95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BDF65F-7AB5-40D6-34A8-2D232A33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29CD21-120A-DB71-E5F7-5A887965A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3F85C2-15DB-B764-7107-FD055030B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369598-B5ED-6A09-41BA-D856EB1F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1A2E29-991F-0961-1D1B-48EBD71C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72AEE0-9E49-1640-3498-F3EB4701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24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A459D-FAD8-0D42-4F04-96F901A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551857-E99B-CE21-528A-B6C17D43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7261D9-2594-0EAE-E438-D47719EA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6514FB-1961-6CC2-027F-6C074D9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50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4F11B6B-A68D-E3F8-9784-85004440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D7B5A2-C9FF-B738-0F37-DE46283E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F7FB7B-8828-051B-DB86-F7F80C27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15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89A99-A887-A987-4D1F-4C47036E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6B5E1-8240-6126-6649-DB9D72402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872C18-C70D-F9DF-EDF6-77657CE8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B65096-F56D-797C-5918-7A8BB4AB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87BEFF-DF37-3F1A-E025-CE67475F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7476F-9956-55D7-967D-D1737CF8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35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A6191-50C0-E646-D834-762CCEFE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895359-465E-B511-8717-39DAA60B8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71B6CA-ADB0-701D-6864-A37FD3B9F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7A1A05-3899-845E-FD1D-05C97DBA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022FC6-2137-E3B7-4E5B-A86B6AE3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343E88-3790-8126-37CD-BA955AC5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13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DD13F83-36EE-3E91-A047-25C71D43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2791B-2613-0F3E-ADE0-AEE780A3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CBF4A7-FFE6-F046-EE57-C6B0C6F5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7C173-277F-40B0-A7C0-8BEEDBB9475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15A46B-763B-B90E-7AC3-DEF50493E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E336E6-39B6-3E81-1031-31581BEAF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A352A-B6A6-44A7-97A5-D0A9A8C3E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76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esa, computador, caixa, computer&#10;&#10;Descrição gerada automaticamente">
            <a:extLst>
              <a:ext uri="{FF2B5EF4-FFF2-40B4-BE49-F238E27FC236}">
                <a16:creationId xmlns:a16="http://schemas.microsoft.com/office/drawing/2014/main" id="{5F40703E-14C6-FBD6-D9AF-254257089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9091" r="79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rgbClr val="0F0F1B"/>
              </a:gs>
              <a:gs pos="37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rgbClr val="0F0F1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4A25D3-BAE2-0184-D3D8-DA9A528CC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4" y="1150072"/>
            <a:ext cx="3977640" cy="2189055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44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/>
                <a:ea typeface="+mn-ea"/>
                <a:cs typeface="+mn-cs"/>
              </a:rPr>
              <a:t>Apresentação Controle e Automação PBL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rgbClr val="565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565A7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FA57682C-08CB-4487-B089-C80E2F719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57825"/>
            <a:ext cx="1400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4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595D705C-8399-03CF-66EF-A4B201FA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B"/>
          </a:solidFill>
          <a:ln>
            <a:solidFill>
              <a:srgbClr val="0F0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0F1B"/>
              </a:solidFill>
            </a:endParaRPr>
          </a:p>
        </p:txBody>
      </p:sp>
      <p:pic>
        <p:nvPicPr>
          <p:cNvPr id="18" name="Imagem 17" descr="Uma imagem contendo mesa, no interior, café, conjunto&#10;&#10;Descrição gerada automaticamente">
            <a:extLst>
              <a:ext uri="{FF2B5EF4-FFF2-40B4-BE49-F238E27FC236}">
                <a16:creationId xmlns:a16="http://schemas.microsoft.com/office/drawing/2014/main" id="{459CA698-F805-2302-B062-BDB359CCE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188788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25">
            <a:extLst>
              <a:ext uri="{FF2B5EF4-FFF2-40B4-BE49-F238E27FC236}">
                <a16:creationId xmlns:a16="http://schemas.microsoft.com/office/drawing/2014/main" id="{398F61B8-3CB6-B713-1C30-67A66296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1940" y="1600198"/>
            <a:ext cx="3527622" cy="3683849"/>
          </a:xfrm>
          <a:prstGeom prst="rect">
            <a:avLst/>
          </a:prstGeom>
          <a:solidFill>
            <a:srgbClr val="0F0F1B"/>
          </a:solidFill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7EFC2-C6B4-DFB6-3B68-A3089E00CAD3}"/>
              </a:ext>
            </a:extLst>
          </p:cNvPr>
          <p:cNvSpPr txBox="1">
            <a:spLocks/>
          </p:cNvSpPr>
          <p:nvPr/>
        </p:nvSpPr>
        <p:spPr>
          <a:xfrm>
            <a:off x="163749" y="174683"/>
            <a:ext cx="10213255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Comparação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função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transferência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no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scilab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e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sistema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real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F0D7E597-2DAC-6B38-EE18-60F931E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888" y="2185430"/>
            <a:ext cx="7296346" cy="2636514"/>
          </a:xfrm>
          <a:prstGeom prst="rect">
            <a:avLst/>
          </a:prstGeom>
          <a:solidFill>
            <a:srgbClr val="0F0F1B"/>
          </a:solidFill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7D635-9BE3-AAE4-18C5-76C56E700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43" y="1899068"/>
            <a:ext cx="3002732" cy="140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7662FF3-454F-51F0-0DF8-9663CCD374DF}"/>
              </a:ext>
            </a:extLst>
          </p:cNvPr>
          <p:cNvSpPr txBox="1"/>
          <p:nvPr/>
        </p:nvSpPr>
        <p:spPr>
          <a:xfrm>
            <a:off x="1671636" y="5524634"/>
            <a:ext cx="884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Conclusão: </a:t>
            </a:r>
            <a:r>
              <a:rPr lang="pt-BR" dirty="0">
                <a:solidFill>
                  <a:schemeClr val="bg1"/>
                </a:solidFill>
              </a:rPr>
              <a:t>O gráfico do </a:t>
            </a:r>
            <a:r>
              <a:rPr lang="pt-BR" dirty="0" err="1">
                <a:solidFill>
                  <a:schemeClr val="bg1"/>
                </a:solidFill>
              </a:rPr>
              <a:t>scilab</a:t>
            </a:r>
            <a:r>
              <a:rPr lang="pt-BR" dirty="0">
                <a:solidFill>
                  <a:schemeClr val="bg1"/>
                </a:solidFill>
              </a:rPr>
              <a:t> foi condizente com o apresentado pelo sistema real, apresentando pequenas mudanças decorrentes de aproximações numéricas e tendo sua principal diferença a temperatura inicial, que no sistema real é a temperatura ambiente (durante as medições girava em torno de 20 graus).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7B7FBC6-B2D5-286F-3CF4-95DA31BF7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17" y="2485809"/>
            <a:ext cx="3247755" cy="2081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A551ED-505B-2E86-34AC-2F0C38731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175" y="2485809"/>
            <a:ext cx="3309871" cy="20814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9A96B8-06AE-E530-0F32-6BB8E4071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43" y="3611169"/>
            <a:ext cx="3002732" cy="140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40FD77-F396-E44A-93F9-F645F466FF0D}"/>
              </a:ext>
            </a:extLst>
          </p:cNvPr>
          <p:cNvSpPr txBox="1"/>
          <p:nvPr/>
        </p:nvSpPr>
        <p:spPr>
          <a:xfrm>
            <a:off x="1471080" y="2180850"/>
            <a:ext cx="14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Malha aberta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7128FA-0073-BADD-9CFE-FA1038BB8BB5}"/>
              </a:ext>
            </a:extLst>
          </p:cNvPr>
          <p:cNvSpPr txBox="1"/>
          <p:nvPr/>
        </p:nvSpPr>
        <p:spPr>
          <a:xfrm>
            <a:off x="4886067" y="2174681"/>
            <a:ext cx="1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Malha fechada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EF42DF-3D46-BB17-7115-E0396D81D7B9}"/>
              </a:ext>
            </a:extLst>
          </p:cNvPr>
          <p:cNvSpPr txBox="1"/>
          <p:nvPr/>
        </p:nvSpPr>
        <p:spPr>
          <a:xfrm>
            <a:off x="9208895" y="1600198"/>
            <a:ext cx="14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AFBF6"/>
                </a:solidFill>
              </a:rPr>
              <a:t>Malha aberta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730141A-0364-099E-FF83-6593C2164557}"/>
              </a:ext>
            </a:extLst>
          </p:cNvPr>
          <p:cNvSpPr txBox="1"/>
          <p:nvPr/>
        </p:nvSpPr>
        <p:spPr>
          <a:xfrm>
            <a:off x="9119708" y="3259082"/>
            <a:ext cx="1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AFBF6"/>
                </a:solidFill>
              </a:rPr>
              <a:t>Malha</a:t>
            </a:r>
            <a:r>
              <a:rPr lang="pt-BR" dirty="0">
                <a:solidFill>
                  <a:srgbClr val="0F0F1B"/>
                </a:solidFill>
              </a:rPr>
              <a:t> </a:t>
            </a:r>
            <a:r>
              <a:rPr lang="pt-BR" dirty="0">
                <a:solidFill>
                  <a:srgbClr val="FAFBF6"/>
                </a:solidFill>
              </a:rPr>
              <a:t>fechada</a:t>
            </a:r>
          </a:p>
        </p:txBody>
      </p:sp>
    </p:spTree>
    <p:extLst>
      <p:ext uri="{BB962C8B-B14F-4D97-AF65-F5344CB8AC3E}">
        <p14:creationId xmlns:p14="http://schemas.microsoft.com/office/powerpoint/2010/main" val="40659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595D705C-8399-03CF-66EF-A4B201FA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B"/>
          </a:solidFill>
          <a:ln>
            <a:solidFill>
              <a:srgbClr val="0F0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7EFC2-C6B4-DFB6-3B68-A3089E00CAD3}"/>
              </a:ext>
            </a:extLst>
          </p:cNvPr>
          <p:cNvSpPr txBox="1">
            <a:spLocks/>
          </p:cNvSpPr>
          <p:nvPr/>
        </p:nvSpPr>
        <p:spPr>
          <a:xfrm>
            <a:off x="181506" y="148668"/>
            <a:ext cx="6702900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Erro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teórico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do kit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F0D7E597-2DAC-6B38-EE18-60F931E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0428" y="1712472"/>
            <a:ext cx="7711143" cy="3837936"/>
          </a:xfrm>
          <a:prstGeom prst="rect">
            <a:avLst/>
          </a:prstGeom>
          <a:noFill/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34D09FC-AE51-825C-E75A-7F3C5B3E67A2}"/>
                  </a:ext>
                </a:extLst>
              </p:cNvPr>
              <p:cNvSpPr txBox="1"/>
              <p:nvPr/>
            </p:nvSpPr>
            <p:spPr>
              <a:xfrm>
                <a:off x="2350008" y="2026763"/>
                <a:ext cx="7388352" cy="145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Erro teórico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onde a amplitude é 35 (pois o valor final do kit foi de 35 graus) e o ganho (K) é 0,137.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Assim resultando em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1,137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30,78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ou erro de 4,22 graus. O que foi representado tanto no teste real quanto na simulação por </a:t>
                </a:r>
                <a:r>
                  <a:rPr lang="pt-BR" dirty="0" err="1">
                    <a:solidFill>
                      <a:schemeClr val="bg1"/>
                    </a:solidFill>
                  </a:rPr>
                  <a:t>scilab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34D09FC-AE51-825C-E75A-7F3C5B3E6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008" y="2026763"/>
                <a:ext cx="7388352" cy="1459310"/>
              </a:xfrm>
              <a:prstGeom prst="rect">
                <a:avLst/>
              </a:prstGeom>
              <a:blipFill>
                <a:blip r:embed="rId2"/>
                <a:stretch>
                  <a:fillRect l="-743" b="-58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662621-3D62-0E03-EF3B-67CC2C08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887" y="3549887"/>
            <a:ext cx="3309871" cy="17695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29802D-3142-A920-0014-08D44C11B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44" y="3549886"/>
            <a:ext cx="3309871" cy="176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6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12FC6-F37E-0400-A303-FD2ACC03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41" y="2592750"/>
            <a:ext cx="4753535" cy="16724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sz="5600" b="1" dirty="0">
                <a:solidFill>
                  <a:srgbClr val="FAFBF6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</a:rPr>
              <a:t>Muito Obrigado!</a:t>
            </a: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6F80A3B1-8A07-34B5-0957-62466C92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57825"/>
            <a:ext cx="1400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5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40D9A-BA22-A65A-0641-1BC68E38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Introdução</a:t>
            </a:r>
            <a:r>
              <a:rPr lang="pt-B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pt-BR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ao</a:t>
            </a:r>
            <a:r>
              <a:rPr lang="pt-B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pt-BR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Sistema</a:t>
            </a:r>
            <a:r>
              <a:rPr lang="pt-B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pt-BR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de Controle e Monitoramento IoT</a:t>
            </a:r>
            <a:br>
              <a:rPr lang="pt-BR" b="1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9F2CA7-4898-AD9A-3E43-D18C97B5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900" y="1143014"/>
            <a:ext cx="5008901" cy="4571972"/>
          </a:xfrm>
          <a:effectLst>
            <a:glow rad="101600">
              <a:srgbClr val="565A75">
                <a:alpha val="60000"/>
              </a:srgbClr>
            </a:glow>
          </a:effectLst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</a:rPr>
              <a:t>Objetivo:</a:t>
            </a:r>
            <a:r>
              <a:rPr lang="pt-BR" sz="2000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Abadi Extra Light" panose="020B0204020104020204" pitchFamily="34" charset="0"/>
              </a:rPr>
              <a:t>Desenvolver e implementar um sistema de controle e monitoramento IoT para estufas de secagem de motores elétricos.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</a:rPr>
              <a:t>Plataforma</a:t>
            </a:r>
            <a:r>
              <a:rPr lang="pt-BR" sz="20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:</a:t>
            </a:r>
            <a:r>
              <a:rPr lang="pt-BR" sz="2000" dirty="0">
                <a:solidFill>
                  <a:schemeClr val="bg1"/>
                </a:solidFill>
                <a:latin typeface="Abadi Extra Light" panose="020B0204020104020204" pitchFamily="34" charset="0"/>
              </a:rPr>
              <a:t> Utilização do back-end FIWARE para processamento e armazenamento de informações de contexto.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52075A5-0CA3-4371-A285-87B6DD39C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71" y="3622460"/>
            <a:ext cx="1957302" cy="1617770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CEDA2475-5482-9F3D-25D2-906223C602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02" y="1811230"/>
            <a:ext cx="1617770" cy="1617770"/>
          </a:xfrm>
          <a:prstGeom prst="rect">
            <a:avLst/>
          </a:prstGeom>
        </p:spPr>
      </p:pic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55804FF4-1F37-4057-4157-DF04520233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2254729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95790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FB697EF4-4929-19DC-E6FE-ED056A61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5E9F78-1C43-27B2-AA50-4A45797E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AFBF6"/>
                </a:solidFill>
                <a:latin typeface="Abadi Extra Light" panose="020B0204020104020204" pitchFamily="34" charset="0"/>
              </a:rPr>
              <a:t>Mecanismos de troca de Calor</a:t>
            </a:r>
          </a:p>
        </p:txBody>
      </p:sp>
    </p:spTree>
    <p:extLst>
      <p:ext uri="{BB962C8B-B14F-4D97-AF65-F5344CB8AC3E}">
        <p14:creationId xmlns:p14="http://schemas.microsoft.com/office/powerpoint/2010/main" val="69877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744A41CE-729A-C143-61ED-7A6B535A4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2694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72D2854-3FEF-FC23-A1A0-BEC165E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8"/>
            <a:ext cx="12192000" cy="19420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prstClr val="white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Arquitetura do Sistema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523B9EB-4D83-D7F0-4354-916FE79B5A8E}"/>
              </a:ext>
            </a:extLst>
          </p:cNvPr>
          <p:cNvSpPr txBox="1">
            <a:spLocks/>
          </p:cNvSpPr>
          <p:nvPr/>
        </p:nvSpPr>
        <p:spPr>
          <a:xfrm>
            <a:off x="1524000" y="7316686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FAFBF6"/>
                </a:solidFill>
                <a:latin typeface="Abadi Extra Light" panose="020B0204020104020204" pitchFamily="34" charset="0"/>
              </a:rPr>
              <a:t>Mecanismos de troca de Calor</a:t>
            </a:r>
          </a:p>
        </p:txBody>
      </p:sp>
    </p:spTree>
    <p:extLst>
      <p:ext uri="{BB962C8B-B14F-4D97-AF65-F5344CB8AC3E}">
        <p14:creationId xmlns:p14="http://schemas.microsoft.com/office/powerpoint/2010/main" val="259511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A32C8E-AABB-4FFB-A62E-0395DBCEB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7A32C8E-AABB-4FFB-A62E-0395DBCEB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A7DCC2-B6D5-476F-8244-928D054DC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A7DCC2-B6D5-476F-8244-928D054DC2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6CA8E8-2722-4C89-8A9B-70E1672CE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A96CA8E8-2722-4C89-8A9B-70E1672CE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11B363-42D1-414B-A412-AC6989486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6811B363-42D1-414B-A412-AC6989486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AAC3A4-CEF2-4891-B25D-F4AB03EF3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3AAC3A4-CEF2-4891-B25D-F4AB03EF3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831EFF-B786-4DBA-8A57-4B320651A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C9831EFF-B786-4DBA-8A57-4B320651A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0E58D0-17DA-4F95-B31E-DFDCA0CA5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6F0E58D0-17DA-4F95-B31E-DFDCA0CA53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B95D8F-558C-4E3A-A856-E38871A81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D6B95D8F-558C-4E3A-A856-E38871A81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7CAE64-7936-4F78-B2FA-74C99ACD5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27CAE64-7936-4F78-B2FA-74C99ACD5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520A86-B501-4D58-8C7D-04A6705D3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1F520A86-B501-4D58-8C7D-04A6705D3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D1289F-1A18-45EA-BCDE-615EC853B7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CBD1289F-1A18-45EA-BCDE-615EC853B7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C31589-310A-479B-AA65-F58C460C88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1FC31589-310A-479B-AA65-F58C460C88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2333C7-C344-499B-93D6-1D0ED832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F12333C7-C344-499B-93D6-1D0ED832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66F6E4-D282-40F3-91A6-AD2F6B60C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6F66F6E4-D282-40F3-91A6-AD2F6B60C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327D08-71CD-4899-927A-FE4C1AF03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42327D08-71CD-4899-927A-FE4C1AF03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23F191-154F-4378-9A7D-A41375053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923F191-154F-4378-9A7D-A41375053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55ADE9-3741-40ED-8929-A57FB5332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E455ADE9-3741-40ED-8929-A57FB5332B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88038F-4144-412F-B7A9-4913E4BFB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F788038F-4144-412F-B7A9-4913E4BFB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1A4EFD-19E1-46EF-9D04-43095BCC0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4D1A4EFD-19E1-46EF-9D04-43095BCC0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A6292-58C7-4A80-A258-446B00E93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EF7A6292-58C7-4A80-A258-446B00E93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F93B35-01C1-4B70-956D-F88863615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D2F93B35-01C1-4B70-956D-F88863615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6910EF-CC88-444C-9253-FB3CC5BD0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496910EF-CC88-444C-9253-FB3CC5BD0C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699929-23D4-472F-9759-08EAA89EF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38699929-23D4-472F-9759-08EAA89EF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742FAD-A93B-4EBE-8179-9F6ACF26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73742FAD-A93B-4EBE-8179-9F6ACF26D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E96FF9-0B74-4DE4-B9E5-F9639E1F1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33E96FF9-0B74-4DE4-B9E5-F9639E1F1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BBF24A-E2C5-419F-BF28-23CE42554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49BBF24A-E2C5-419F-BF28-23CE42554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B25832-4B42-4C1A-BB96-ADCAB1DE3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graphicEl>
                                              <a:dgm id="{A3B25832-4B42-4C1A-BB96-ADCAB1DE39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744A41CE-729A-C143-61ED-7A6B535A4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12192000" y="-2428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72D2854-3FEF-FC23-A1A0-BEC165E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5540"/>
            <a:ext cx="12192000" cy="19420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prstClr val="white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Arquitetura do Sistema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523B9EB-4D83-D7F0-4354-916FE79B5A8E}"/>
              </a:ext>
            </a:extLst>
          </p:cNvPr>
          <p:cNvSpPr txBox="1">
            <a:spLocks/>
          </p:cNvSpPr>
          <p:nvPr/>
        </p:nvSpPr>
        <p:spPr>
          <a:xfrm>
            <a:off x="1524000" y="7316686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FAFBF6"/>
                </a:solidFill>
                <a:latin typeface="Abadi Extra Light" panose="020B0204020104020204" pitchFamily="34" charset="0"/>
              </a:rPr>
              <a:t>Mecanismos de troca de Calor</a:t>
            </a:r>
          </a:p>
        </p:txBody>
      </p:sp>
      <p:pic>
        <p:nvPicPr>
          <p:cNvPr id="3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CBB7B95-741A-8078-CFAE-E62262A073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18"/>
          <a:stretch/>
        </p:blipFill>
        <p:spPr>
          <a:xfrm>
            <a:off x="6361814" y="878515"/>
            <a:ext cx="5587656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A32C8E-AABB-4FFB-A62E-0395DBCEB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7A32C8E-AABB-4FFB-A62E-0395DBCEB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A7DCC2-B6D5-476F-8244-928D054DC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A7DCC2-B6D5-476F-8244-928D054DC2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6CA8E8-2722-4C89-8A9B-70E1672CE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A96CA8E8-2722-4C89-8A9B-70E1672CE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11B363-42D1-414B-A412-AC6989486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6811B363-42D1-414B-A412-AC6989486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AAC3A4-CEF2-4891-B25D-F4AB03EF3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3AAC3A4-CEF2-4891-B25D-F4AB03EF3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831EFF-B786-4DBA-8A57-4B320651A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C9831EFF-B786-4DBA-8A57-4B320651A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0E58D0-17DA-4F95-B31E-DFDCA0CA5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6F0E58D0-17DA-4F95-B31E-DFDCA0CA53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B95D8F-558C-4E3A-A856-E38871A81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D6B95D8F-558C-4E3A-A856-E38871A81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7CAE64-7936-4F78-B2FA-74C99ACD5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27CAE64-7936-4F78-B2FA-74C99ACD5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520A86-B501-4D58-8C7D-04A6705D3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1F520A86-B501-4D58-8C7D-04A6705D3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D1289F-1A18-45EA-BCDE-615EC853B7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CBD1289F-1A18-45EA-BCDE-615EC853B7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C31589-310A-479B-AA65-F58C460C88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1FC31589-310A-479B-AA65-F58C460C88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2333C7-C344-499B-93D6-1D0ED832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F12333C7-C344-499B-93D6-1D0ED832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66F6E4-D282-40F3-91A6-AD2F6B60C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6F66F6E4-D282-40F3-91A6-AD2F6B60C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327D08-71CD-4899-927A-FE4C1AF03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42327D08-71CD-4899-927A-FE4C1AF03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23F191-154F-4378-9A7D-A41375053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923F191-154F-4378-9A7D-A41375053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55ADE9-3741-40ED-8929-A57FB5332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E455ADE9-3741-40ED-8929-A57FB5332B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88038F-4144-412F-B7A9-4913E4BFB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F788038F-4144-412F-B7A9-4913E4BFB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1A4EFD-19E1-46EF-9D04-43095BCC0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4D1A4EFD-19E1-46EF-9D04-43095BCC0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A6292-58C7-4A80-A258-446B00E93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EF7A6292-58C7-4A80-A258-446B00E93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F93B35-01C1-4B70-956D-F88863615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D2F93B35-01C1-4B70-956D-F88863615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6910EF-CC88-444C-9253-FB3CC5BD0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496910EF-CC88-444C-9253-FB3CC5BD0C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699929-23D4-472F-9759-08EAA89EF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38699929-23D4-472F-9759-08EAA89EF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742FAD-A93B-4EBE-8179-9F6ACF26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73742FAD-A93B-4EBE-8179-9F6ACF26D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E96FF9-0B74-4DE4-B9E5-F9639E1F1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33E96FF9-0B74-4DE4-B9E5-F9639E1F1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BBF24A-E2C5-419F-BF28-23CE42554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49BBF24A-E2C5-419F-BF28-23CE42554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B25832-4B42-4C1A-BB96-ADCAB1DE3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graphicEl>
                                              <a:dgm id="{A3B25832-4B42-4C1A-BB96-ADCAB1DE39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96" y="-108857"/>
            <a:ext cx="12192000" cy="6858000"/>
          </a:xfrm>
          <a:prstGeom prst="rect">
            <a:avLst/>
          </a:prstGeom>
          <a:solidFill>
            <a:srgbClr val="0F0F1B"/>
          </a:solidFill>
          <a:ln>
            <a:solidFill>
              <a:srgbClr val="0F0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0D57597-3DB6-4340-721E-BF5DE49627F3}"/>
                  </a:ext>
                </a:extLst>
              </p:cNvPr>
              <p:cNvSpPr txBox="1"/>
              <p:nvPr/>
            </p:nvSpPr>
            <p:spPr>
              <a:xfrm>
                <a:off x="303681" y="1047162"/>
                <a:ext cx="3077222" cy="47636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∆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∆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= Pr – </a:t>
                </a:r>
                <a:r>
                  <a:rPr lang="pt-BR" dirty="0" err="1">
                    <a:solidFill>
                      <a:schemeClr val="bg1"/>
                    </a:solidFill>
                    <a:ea typeface="+mn-lt"/>
                    <a:cs typeface="+mn-lt"/>
                  </a:rPr>
                  <a:t>Ps</a:t>
                </a:r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endParaRPr lang="pt-BR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= Pr – </a:t>
                </a:r>
                <a:r>
                  <a:rPr lang="pt-BR" dirty="0" err="1">
                    <a:solidFill>
                      <a:schemeClr val="bg1"/>
                    </a:solidFill>
                    <a:ea typeface="+mn-lt"/>
                    <a:cs typeface="+mn-lt"/>
                  </a:rPr>
                  <a:t>Kt</a:t>
                </a:r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.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∆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𝑇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𝑑𝑡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𝑈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²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−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𝐾𝑡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(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𝑇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−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𝑇</m:t>
                    </m:r>
                    <m:r>
                      <m:rPr>
                        <m:sty m:val="p"/>
                      </m:rP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o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r>
                  <a:rPr lang="pt-BR" dirty="0" err="1">
                    <a:solidFill>
                      <a:schemeClr val="bg1"/>
                    </a:solidFill>
                    <a:ea typeface="+mn-lt"/>
                    <a:cs typeface="+mn-lt"/>
                  </a:rPr>
                  <a:t>dQ</a:t>
                </a:r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 = </a:t>
                </a:r>
                <a:r>
                  <a:rPr lang="pt-BR" dirty="0" err="1">
                    <a:solidFill>
                      <a:schemeClr val="bg1"/>
                    </a:solidFill>
                    <a:ea typeface="+mn-lt"/>
                    <a:cs typeface="+mn-lt"/>
                  </a:rPr>
                  <a:t>cdt</a:t>
                </a:r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𝑄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 = 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𝑇</m:t>
                        </m:r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𝑑𝑡</m:t>
                        </m:r>
                      </m:den>
                    </m:f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ea typeface="+mn-lt"/>
                    <a:cs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𝑢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𝑅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−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𝐾𝑡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𝑇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o</m:t>
                        </m:r>
                      </m:e>
                    </m:d>
                  </m:oMath>
                </a14:m>
                <a:endParaRPr lang="pt-BR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endParaRPr>
              </a:p>
              <a:p>
                <a:endParaRPr lang="pt-BR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𝐶</m:t>
                    </m:r>
                    <m:f>
                      <m:f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𝑇</m:t>
                        </m:r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pt-BR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𝑈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²</m:t>
                        </m:r>
                      </m:num>
                      <m:den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𝑅</m:t>
                        </m:r>
                      </m:den>
                    </m:f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−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𝐾𝑡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.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𝑇</m:t>
                    </m:r>
                  </m:oMath>
                </a14:m>
                <a:r>
                  <a:rPr lang="pt-BR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 + </a:t>
                </a:r>
                <a:r>
                  <a:rPr lang="pt-BR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Kt</a:t>
                </a:r>
                <a:r>
                  <a:rPr lang="pt-BR" i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.To</a:t>
                </a:r>
                <a:endParaRPr lang="pt-BR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endParaRPr>
              </a:p>
              <a:p>
                <a:endParaRPr lang="pt-BR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𝐶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𝑑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𝑇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𝑑𝑡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𝐾𝑡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.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𝑇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𝑈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²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𝐾𝑡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.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o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0D57597-3DB6-4340-721E-BF5DE496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81" y="1047162"/>
                <a:ext cx="3077222" cy="4763676"/>
              </a:xfrm>
              <a:prstGeom prst="rect">
                <a:avLst/>
              </a:prstGeom>
              <a:blipFill>
                <a:blip r:embed="rId2"/>
                <a:stretch>
                  <a:fillRect l="-1578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5">
            <a:extLst>
              <a:ext uri="{FF2B5EF4-FFF2-40B4-BE49-F238E27FC236}">
                <a16:creationId xmlns:a16="http://schemas.microsoft.com/office/drawing/2014/main" id="{DC500BE9-B558-CD29-9580-AA3CA4026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2870" y="2389094"/>
            <a:ext cx="5505449" cy="2079812"/>
          </a:xfrm>
          <a:prstGeom prst="rect">
            <a:avLst/>
          </a:prstGeom>
          <a:noFill/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2B5F438-B833-8967-BEF7-02BAE2006A41}"/>
                  </a:ext>
                </a:extLst>
              </p:cNvPr>
              <p:cNvSpPr txBox="1"/>
              <p:nvPr/>
            </p:nvSpPr>
            <p:spPr>
              <a:xfrm>
                <a:off x="6382869" y="3105963"/>
                <a:ext cx="5505449" cy="646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𝐶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𝑑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𝑇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𝑑𝑡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𝐾𝑡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.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𝑇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𝑈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²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lt"/>
                            </a:rPr>
                            <m:t>𝑅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𝐾𝑡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.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o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2B5F438-B833-8967-BEF7-02BAE2006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869" y="3105963"/>
                <a:ext cx="5505449" cy="646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36897EE-97CF-D3CE-D99E-6C7478230F96}"/>
              </a:ext>
            </a:extLst>
          </p:cNvPr>
          <p:cNvSpPr/>
          <p:nvPr/>
        </p:nvSpPr>
        <p:spPr>
          <a:xfrm>
            <a:off x="4034721" y="3249283"/>
            <a:ext cx="1694329" cy="722939"/>
          </a:xfrm>
          <a:prstGeom prst="rightArrow">
            <a:avLst>
              <a:gd name="adj1" fmla="val 36119"/>
              <a:gd name="adj2" fmla="val 56388"/>
            </a:avLst>
          </a:prstGeom>
          <a:solidFill>
            <a:srgbClr val="565A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B248DD-3B48-9C92-ECAC-DB174F3CB21B}"/>
              </a:ext>
            </a:extLst>
          </p:cNvPr>
          <p:cNvSpPr txBox="1">
            <a:spLocks/>
          </p:cNvSpPr>
          <p:nvPr/>
        </p:nvSpPr>
        <p:spPr>
          <a:xfrm>
            <a:off x="-69130" y="-192699"/>
            <a:ext cx="10213255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Modelo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Matemático</a:t>
            </a:r>
            <a:endParaRPr lang="en-US" sz="6000" b="1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30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B"/>
          </a:solidFill>
          <a:ln>
            <a:solidFill>
              <a:srgbClr val="0F0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341" y="1694329"/>
            <a:ext cx="11345786" cy="4007224"/>
          </a:xfrm>
          <a:prstGeom prst="rect">
            <a:avLst/>
          </a:prstGeom>
          <a:noFill/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DE4AE1C-ED89-8F7F-9457-D08A327C6528}"/>
              </a:ext>
            </a:extLst>
          </p:cNvPr>
          <p:cNvSpPr txBox="1">
            <a:spLocks/>
          </p:cNvSpPr>
          <p:nvPr/>
        </p:nvSpPr>
        <p:spPr>
          <a:xfrm>
            <a:off x="-69130" y="0"/>
            <a:ext cx="10213255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Diagrama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blocos</a:t>
            </a:r>
            <a:endParaRPr lang="en-US" sz="6000" b="1" dirty="0">
              <a:solidFill>
                <a:schemeClr val="bg1"/>
              </a:solidFill>
              <a:effectLst>
                <a:glow rad="469900">
                  <a:srgbClr val="565A75">
                    <a:alpha val="15000"/>
                  </a:srgbClr>
                </a:glow>
              </a:effectLst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1EC0D7-85F9-3412-C74B-057C14A5AD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1341" y="1694330"/>
            <a:ext cx="11345786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5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no interior, mesa, quarto, cama&#10;&#10;Descrição gerada automaticamente">
            <a:extLst>
              <a:ext uri="{FF2B5EF4-FFF2-40B4-BE49-F238E27FC236}">
                <a16:creationId xmlns:a16="http://schemas.microsoft.com/office/drawing/2014/main" id="{161088C5-19A8-0680-D17D-F1337478D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87EFC2-C6B4-DFB6-3B68-A3089E00CAD3}"/>
              </a:ext>
            </a:extLst>
          </p:cNvPr>
          <p:cNvSpPr txBox="1">
            <a:spLocks/>
          </p:cNvSpPr>
          <p:nvPr/>
        </p:nvSpPr>
        <p:spPr>
          <a:xfrm>
            <a:off x="1100051" y="1809750"/>
            <a:ext cx="10058400" cy="1766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6600" dirty="0" err="1">
                <a:solidFill>
                  <a:srgbClr val="FAFBF6"/>
                </a:solidFill>
                <a:latin typeface="Abadi Extra Light" panose="020B0204020104020204" pitchFamily="34" charset="0"/>
              </a:rPr>
              <a:t>Função</a:t>
            </a:r>
            <a:r>
              <a:rPr lang="en-US" sz="6600" dirty="0">
                <a:solidFill>
                  <a:srgbClr val="FAFBF6"/>
                </a:solidFill>
                <a:latin typeface="Abadi Extra Light" panose="020B0204020104020204" pitchFamily="34" charset="0"/>
              </a:rPr>
              <a:t> de </a:t>
            </a:r>
            <a:r>
              <a:rPr lang="en-US" sz="6600" dirty="0" err="1">
                <a:solidFill>
                  <a:srgbClr val="FAFBF6"/>
                </a:solidFill>
                <a:latin typeface="Abadi Extra Light" panose="020B0204020104020204" pitchFamily="34" charset="0"/>
              </a:rPr>
              <a:t>Transferência</a:t>
            </a:r>
            <a:endParaRPr lang="en-US" sz="6600" dirty="0">
              <a:solidFill>
                <a:srgbClr val="FAFBF6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4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B"/>
          </a:solidFill>
          <a:ln>
            <a:solidFill>
              <a:srgbClr val="0F0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150" y="1600199"/>
            <a:ext cx="5205412" cy="3829051"/>
          </a:xfrm>
          <a:prstGeom prst="rect">
            <a:avLst/>
          </a:prstGeom>
          <a:noFill/>
          <a:ln w="76200">
            <a:solidFill>
              <a:srgbClr val="565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7EFC2-C6B4-DFB6-3B68-A3089E00CAD3}"/>
              </a:ext>
            </a:extLst>
          </p:cNvPr>
          <p:cNvSpPr txBox="1">
            <a:spLocks/>
          </p:cNvSpPr>
          <p:nvPr/>
        </p:nvSpPr>
        <p:spPr>
          <a:xfrm>
            <a:off x="0" y="238696"/>
            <a:ext cx="10213255" cy="115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Função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de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transferência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(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malha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aberta</a:t>
            </a:r>
            <a:r>
              <a:rPr lang="en-US" sz="6000" b="1" dirty="0">
                <a:solidFill>
                  <a:schemeClr val="bg1"/>
                </a:solidFill>
                <a:effectLst>
                  <a:glow rad="469900">
                    <a:srgbClr val="565A75">
                      <a:alpha val="15000"/>
                    </a:srgbClr>
                  </a:glow>
                </a:effectLst>
                <a:latin typeface="Abadi Extra Light" panose="020B0204020104020204" pitchFamily="34" charset="0"/>
                <a:ea typeface="+mn-ea"/>
                <a:cs typeface="+mn-cs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933B0B01-67CC-9ECC-AC6C-94A92107A0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6278137"/>
                  </p:ext>
                </p:extLst>
              </p:nvPr>
            </p:nvGraphicFramePr>
            <p:xfrm>
              <a:off x="578643" y="3038602"/>
              <a:ext cx="4268668" cy="6620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0565">
                      <a:extLst>
                        <a:ext uri="{9D8B030D-6E8A-4147-A177-3AD203B41FA5}">
                          <a16:colId xmlns:a16="http://schemas.microsoft.com/office/drawing/2014/main" val="970033183"/>
                        </a:ext>
                      </a:extLst>
                    </a:gridCol>
                    <a:gridCol w="592544">
                      <a:extLst>
                        <a:ext uri="{9D8B030D-6E8A-4147-A177-3AD203B41FA5}">
                          <a16:colId xmlns:a16="http://schemas.microsoft.com/office/drawing/2014/main" val="2156989812"/>
                        </a:ext>
                      </a:extLst>
                    </a:gridCol>
                    <a:gridCol w="933303">
                      <a:extLst>
                        <a:ext uri="{9D8B030D-6E8A-4147-A177-3AD203B41FA5}">
                          <a16:colId xmlns:a16="http://schemas.microsoft.com/office/drawing/2014/main" val="1657132409"/>
                        </a:ext>
                      </a:extLst>
                    </a:gridCol>
                    <a:gridCol w="1085210">
                      <a:extLst>
                        <a:ext uri="{9D8B030D-6E8A-4147-A177-3AD203B41FA5}">
                          <a16:colId xmlns:a16="http://schemas.microsoft.com/office/drawing/2014/main" val="4092858630"/>
                        </a:ext>
                      </a:extLst>
                    </a:gridCol>
                    <a:gridCol w="757046">
                      <a:extLst>
                        <a:ext uri="{9D8B030D-6E8A-4147-A177-3AD203B41FA5}">
                          <a16:colId xmlns:a16="http://schemas.microsoft.com/office/drawing/2014/main" val="2132119345"/>
                        </a:ext>
                      </a:extLst>
                    </a:gridCol>
                  </a:tblGrid>
                  <a:tr h="4784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Tensão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MV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b="1" kern="100" dirty="0">
                              <a:effectLst/>
                            </a:rPr>
                            <a:t>PV (estabilizado)</a:t>
                          </a:r>
                          <a:endParaRPr lang="pt-BR" sz="900" b="1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Ganho (K)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9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𝑇𝐴𝑈</m:t>
                                </m:r>
                              </m:oMath>
                            </m:oMathPara>
                          </a14:m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5729"/>
                      </a:ext>
                    </a:extLst>
                  </a:tr>
                  <a:tr h="1481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>
                              <a:effectLst/>
                            </a:rPr>
                            <a:t>12V</a:t>
                          </a:r>
                          <a:endParaRPr lang="pt-BR" sz="900" kern="10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255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35,02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0,137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  <a:latin typeface="Arial MT"/>
                              <a:ea typeface="Arial MT"/>
                              <a:cs typeface="Arial MT"/>
                            </a:rPr>
                            <a:t>6,6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8711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933B0B01-67CC-9ECC-AC6C-94A92107A0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6278137"/>
                  </p:ext>
                </p:extLst>
              </p:nvPr>
            </p:nvGraphicFramePr>
            <p:xfrm>
              <a:off x="578643" y="3038602"/>
              <a:ext cx="4268668" cy="6620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0565">
                      <a:extLst>
                        <a:ext uri="{9D8B030D-6E8A-4147-A177-3AD203B41FA5}">
                          <a16:colId xmlns:a16="http://schemas.microsoft.com/office/drawing/2014/main" val="970033183"/>
                        </a:ext>
                      </a:extLst>
                    </a:gridCol>
                    <a:gridCol w="592544">
                      <a:extLst>
                        <a:ext uri="{9D8B030D-6E8A-4147-A177-3AD203B41FA5}">
                          <a16:colId xmlns:a16="http://schemas.microsoft.com/office/drawing/2014/main" val="2156989812"/>
                        </a:ext>
                      </a:extLst>
                    </a:gridCol>
                    <a:gridCol w="933303">
                      <a:extLst>
                        <a:ext uri="{9D8B030D-6E8A-4147-A177-3AD203B41FA5}">
                          <a16:colId xmlns:a16="http://schemas.microsoft.com/office/drawing/2014/main" val="1657132409"/>
                        </a:ext>
                      </a:extLst>
                    </a:gridCol>
                    <a:gridCol w="1085210">
                      <a:extLst>
                        <a:ext uri="{9D8B030D-6E8A-4147-A177-3AD203B41FA5}">
                          <a16:colId xmlns:a16="http://schemas.microsoft.com/office/drawing/2014/main" val="4092858630"/>
                        </a:ext>
                      </a:extLst>
                    </a:gridCol>
                    <a:gridCol w="757046">
                      <a:extLst>
                        <a:ext uri="{9D8B030D-6E8A-4147-A177-3AD203B41FA5}">
                          <a16:colId xmlns:a16="http://schemas.microsoft.com/office/drawing/2014/main" val="2132119345"/>
                        </a:ext>
                      </a:extLst>
                    </a:gridCol>
                  </a:tblGrid>
                  <a:tr h="4784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Tensão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MV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b="1" kern="100" dirty="0">
                              <a:effectLst/>
                            </a:rPr>
                            <a:t>PV (estabilizado)</a:t>
                          </a:r>
                          <a:endParaRPr lang="pt-BR" sz="900" b="1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effectLst/>
                            </a:rPr>
                            <a:t>Ganho (K)</a:t>
                          </a:r>
                          <a:endParaRPr lang="pt-BR" sz="900" kern="100" dirty="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3743" marR="53743" marT="0" marB="0">
                        <a:blipFill>
                          <a:blip r:embed="rId2"/>
                          <a:stretch>
                            <a:fillRect l="-466935" t="-1266" r="-3226" b="-53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5729"/>
                      </a:ext>
                    </a:extLst>
                  </a:tr>
                  <a:tr h="183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>
                              <a:effectLst/>
                            </a:rPr>
                            <a:t>12V</a:t>
                          </a:r>
                          <a:endParaRPr lang="pt-BR" sz="900" kern="100"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255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35,02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</a:rPr>
                            <a:t>0,137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PT" sz="900" kern="100" dirty="0">
                              <a:solidFill>
                                <a:srgbClr val="FAFBF6"/>
                              </a:solidFill>
                              <a:effectLst/>
                              <a:latin typeface="Arial MT"/>
                              <a:ea typeface="Arial MT"/>
                              <a:cs typeface="Arial MT"/>
                            </a:rPr>
                            <a:t>6,6</a:t>
                          </a:r>
                          <a:endParaRPr lang="pt-BR" sz="900" kern="100" dirty="0">
                            <a:solidFill>
                              <a:srgbClr val="FAFBF6"/>
                            </a:solidFill>
                            <a:effectLst/>
                            <a:latin typeface="Arial MT"/>
                            <a:ea typeface="Arial MT"/>
                            <a:cs typeface="Arial MT"/>
                          </a:endParaRPr>
                        </a:p>
                      </a:txBody>
                      <a:tcPr marL="53743" marR="53743" marT="0" marB="0">
                        <a:solidFill>
                          <a:srgbClr val="565A7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8711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CBA39EF7-FB01-294F-3760-6D8C308F4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152" y="1850706"/>
                <a:ext cx="4057650" cy="3578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PT" altLang="pt-BR" sz="1600" b="1" i="0" u="sng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Ensaio do Levantamento da Curva em Malha Aberta (Cooler 25%)</a:t>
                </a:r>
                <a:endParaRPr kumimoji="0" lang="pt-BR" altLang="pt-B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pt-BR" altLang="pt-BR" sz="1600" b="1" i="0" u="sng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Tabela: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pt-BR" altLang="pt-BR" sz="1600" b="1" i="0" u="sng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pt-BR" altLang="pt-BR" sz="1600" b="1" u="sng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pt-BR" altLang="pt-BR" sz="1600" b="1" i="0" u="sng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pt-BR" altLang="pt-BR" sz="1600" b="1" u="sng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pt-BR" altLang="pt-BR" sz="1600" b="1" i="0" u="sng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pt-BR" altLang="pt-BR" sz="1600" b="1" u="sng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pt-BR" altLang="pt-BR" sz="1600" b="1" u="sng" dirty="0">
                  <a:solidFill>
                    <a:schemeClr val="bg1"/>
                  </a:solidFill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pt-BR" altLang="pt-B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pt-BR" altLang="pt-BR" sz="1600" b="1" i="0" u="sng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Função de transferência 12V e Sistema (1° ordem):</a:t>
                </a:r>
                <a:endParaRPr kumimoji="0" lang="pt-BR" altLang="pt-B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lvl="0" algn="ctr"/>
                <a:r>
                  <a:rPr kumimoji="0" lang="pt-PT" altLang="pt-BR" sz="1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Arial MT"/>
                    <a:cs typeface="Arial MT"/>
                  </a:rPr>
                  <a:t>Gs</a:t>
                </a:r>
                <a:r>
                  <a:rPr kumimoji="0" lang="pt-PT" altLang="pt-BR" sz="1600" b="1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Arial MT"/>
                    <a:cs typeface="Arial M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PT" altLang="pt-BR" sz="16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𝟎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,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𝟏𝟑𝟕</m:t>
                        </m:r>
                      </m:num>
                      <m:den>
                        <m:r>
                          <a:rPr kumimoji="0" lang="en-US" altLang="pt-BR" sz="16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kumimoji="0" lang="en-US" altLang="pt-BR" sz="16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pt-BR" sz="16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∗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𝒔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+</m:t>
                        </m:r>
                        <m:r>
                          <a:rPr lang="pt-PT" altLang="pt-BR" sz="16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rial MT"/>
                            <a:cs typeface="Arial MT"/>
                          </a:rPr>
                          <m:t>𝟏</m:t>
                        </m:r>
                      </m:den>
                    </m:f>
                  </m:oMath>
                </a14:m>
                <a:endParaRPr kumimoji="0" lang="pt-PT" altLang="pt-BR" sz="2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CBA39EF7-FB01-294F-3760-6D8C308F4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152" y="1850706"/>
                <a:ext cx="4057650" cy="3578544"/>
              </a:xfrm>
              <a:prstGeom prst="rect">
                <a:avLst/>
              </a:prstGeom>
              <a:blipFill>
                <a:blip r:embed="rId3"/>
                <a:stretch>
                  <a:fillRect l="-751" t="-1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331ABF43-427C-52CB-A20D-773BD7D30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30" y="1904998"/>
            <a:ext cx="4441432" cy="321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07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EDEE57F8BB154782A128395ADCD7B6" ma:contentTypeVersion="6" ma:contentTypeDescription="Crie um novo documento." ma:contentTypeScope="" ma:versionID="30f2a0c1f0a6c2b6986f16d53708d082">
  <xsd:schema xmlns:xsd="http://www.w3.org/2001/XMLSchema" xmlns:xs="http://www.w3.org/2001/XMLSchema" xmlns:p="http://schemas.microsoft.com/office/2006/metadata/properties" xmlns:ns3="b2f477de-fe0c-4751-83ba-25a8a6779722" targetNamespace="http://schemas.microsoft.com/office/2006/metadata/properties" ma:root="true" ma:fieldsID="3df3d269cd1e21fc16aada4601735509" ns3:_="">
    <xsd:import namespace="b2f477de-fe0c-4751-83ba-25a8a67797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477de-fe0c-4751-83ba-25a8a6779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3E9896-7975-482F-84AC-41DBE9A5E9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2FE245-1EDD-4065-905E-DFF40777D2EA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b2f477de-fe0c-4751-83ba-25a8a6779722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51A149C-C39A-4BEC-B39C-6E43F982B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f477de-fe0c-4751-83ba-25a8a67797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652</TotalTime>
  <Words>490</Words>
  <Application>Microsoft Office PowerPoint</Application>
  <PresentationFormat>Widescreen</PresentationFormat>
  <Paragraphs>79</Paragraphs>
  <Slides>12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Abadi Extra Light</vt:lpstr>
      <vt:lpstr>Aptos</vt:lpstr>
      <vt:lpstr>Aptos Display</vt:lpstr>
      <vt:lpstr>Arial</vt:lpstr>
      <vt:lpstr>Arial MT</vt:lpstr>
      <vt:lpstr>Calibri</vt:lpstr>
      <vt:lpstr>Cambria Math</vt:lpstr>
      <vt:lpstr>Times New Roman</vt:lpstr>
      <vt:lpstr>Tema do Office</vt:lpstr>
      <vt:lpstr>Apresentação Controle e Automação PBL</vt:lpstr>
      <vt:lpstr>Introdução ao Sistema de Controle e Monitoramento IoT </vt:lpstr>
      <vt:lpstr>Mecanismos de troca de Calor</vt:lpstr>
      <vt:lpstr>Arquitetura do Sistema</vt:lpstr>
      <vt:lpstr>Arquitetura do Sistema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Fenômenos de Transporte PBL</dc:title>
  <dc:creator>HEYTOR KYOSHI SATO</dc:creator>
  <cp:lastModifiedBy>EVANDRO IJANQUES JÚNIOR</cp:lastModifiedBy>
  <cp:revision>86</cp:revision>
  <dcterms:created xsi:type="dcterms:W3CDTF">2024-05-31T00:25:54Z</dcterms:created>
  <dcterms:modified xsi:type="dcterms:W3CDTF">2024-06-04T23:44:27Z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0x0101006BEDEE57F8BB154782A128395ADCD7B6</vt:lpwstr>
  </property>
</Properties>
</file>